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84" r:id="rId5"/>
    <p:sldMasterId id="2147483696" r:id="rId6"/>
    <p:sldMasterId id="2147483708" r:id="rId7"/>
    <p:sldMasterId id="2147483720" r:id="rId8"/>
    <p:sldMasterId id="2147483732" r:id="rId9"/>
    <p:sldMasterId id="2147483744" r:id="rId10"/>
    <p:sldMasterId id="2147483756" r:id="rId11"/>
    <p:sldMasterId id="2147483768" r:id="rId12"/>
  </p:sldMasterIdLst>
  <p:notesMasterIdLst>
    <p:notesMasterId r:id="rId102"/>
  </p:notesMasterIdLst>
  <p:sldIdLst>
    <p:sldId id="630" r:id="rId13"/>
    <p:sldId id="581" r:id="rId14"/>
    <p:sldId id="582" r:id="rId15"/>
    <p:sldId id="583" r:id="rId16"/>
    <p:sldId id="584" r:id="rId17"/>
    <p:sldId id="588" r:id="rId18"/>
    <p:sldId id="494" r:id="rId19"/>
    <p:sldId id="261" r:id="rId20"/>
    <p:sldId id="262" r:id="rId21"/>
    <p:sldId id="589" r:id="rId22"/>
    <p:sldId id="268" r:id="rId23"/>
    <p:sldId id="531" r:id="rId24"/>
    <p:sldId id="532" r:id="rId25"/>
    <p:sldId id="287" r:id="rId26"/>
    <p:sldId id="596" r:id="rId27"/>
    <p:sldId id="597" r:id="rId28"/>
    <p:sldId id="598" r:id="rId29"/>
    <p:sldId id="592" r:id="rId30"/>
    <p:sldId id="593" r:id="rId31"/>
    <p:sldId id="594" r:id="rId32"/>
    <p:sldId id="619" r:id="rId33"/>
    <p:sldId id="600" r:id="rId34"/>
    <p:sldId id="620" r:id="rId35"/>
    <p:sldId id="621" r:id="rId36"/>
    <p:sldId id="626" r:id="rId37"/>
    <p:sldId id="322" r:id="rId38"/>
    <p:sldId id="615" r:id="rId39"/>
    <p:sldId id="489" r:id="rId40"/>
    <p:sldId id="605" r:id="rId41"/>
    <p:sldId id="606" r:id="rId42"/>
    <p:sldId id="607" r:id="rId43"/>
    <p:sldId id="609" r:id="rId44"/>
    <p:sldId id="610" r:id="rId45"/>
    <p:sldId id="611" r:id="rId46"/>
    <p:sldId id="612" r:id="rId47"/>
    <p:sldId id="330" r:id="rId48"/>
    <p:sldId id="616" r:id="rId49"/>
    <p:sldId id="332" r:id="rId50"/>
    <p:sldId id="333" r:id="rId51"/>
    <p:sldId id="623" r:id="rId52"/>
    <p:sldId id="566" r:id="rId53"/>
    <p:sldId id="336" r:id="rId54"/>
    <p:sldId id="568" r:id="rId55"/>
    <p:sldId id="569" r:id="rId56"/>
    <p:sldId id="570" r:id="rId57"/>
    <p:sldId id="624" r:id="rId58"/>
    <p:sldId id="293" r:id="rId59"/>
    <p:sldId id="497" r:id="rId60"/>
    <p:sldId id="625" r:id="rId61"/>
    <p:sldId id="549" r:id="rId62"/>
    <p:sldId id="571" r:id="rId63"/>
    <p:sldId id="572" r:id="rId64"/>
    <p:sldId id="503" r:id="rId65"/>
    <p:sldId id="504" r:id="rId66"/>
    <p:sldId id="573" r:id="rId67"/>
    <p:sldId id="360" r:id="rId68"/>
    <p:sldId id="574" r:id="rId69"/>
    <p:sldId id="506" r:id="rId70"/>
    <p:sldId id="627" r:id="rId71"/>
    <p:sldId id="510" r:id="rId72"/>
    <p:sldId id="628" r:id="rId73"/>
    <p:sldId id="512" r:id="rId74"/>
    <p:sldId id="575" r:id="rId75"/>
    <p:sldId id="304" r:id="rId76"/>
    <p:sldId id="535" r:id="rId77"/>
    <p:sldId id="576" r:id="rId78"/>
    <p:sldId id="513" r:id="rId79"/>
    <p:sldId id="346" r:id="rId80"/>
    <p:sldId id="514" r:id="rId81"/>
    <p:sldId id="347" r:id="rId82"/>
    <p:sldId id="515" r:id="rId83"/>
    <p:sldId id="544" r:id="rId84"/>
    <p:sldId id="577" r:id="rId85"/>
    <p:sldId id="578" r:id="rId86"/>
    <p:sldId id="519" r:id="rId87"/>
    <p:sldId id="520" r:id="rId88"/>
    <p:sldId id="523" r:id="rId89"/>
    <p:sldId id="579" r:id="rId90"/>
    <p:sldId id="580" r:id="rId91"/>
    <p:sldId id="522" r:id="rId92"/>
    <p:sldId id="536" r:id="rId93"/>
    <p:sldId id="525" r:id="rId94"/>
    <p:sldId id="629" r:id="rId95"/>
    <p:sldId id="527" r:id="rId96"/>
    <p:sldId id="528" r:id="rId97"/>
    <p:sldId id="631" r:id="rId98"/>
    <p:sldId id="632" r:id="rId99"/>
    <p:sldId id="633" r:id="rId100"/>
    <p:sldId id="634" r:id="rId101"/>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Porecca" initial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A388A"/>
    <a:srgbClr val="20BEC7"/>
    <a:srgbClr val="88C540"/>
    <a:srgbClr val="959595"/>
    <a:srgbClr val="D6D6D6"/>
    <a:srgbClr val="F47523"/>
    <a:srgbClr val="B82952"/>
    <a:srgbClr val="963E87"/>
    <a:srgbClr val="95BC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C72873-F833-4FF8-9762-AAC7D2EDA8D2}" v="1" dt="2023-12-13T23:58:20.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87" autoAdjust="0"/>
    <p:restoredTop sz="88651" autoAdjust="0"/>
  </p:normalViewPr>
  <p:slideViewPr>
    <p:cSldViewPr snapToGrid="0" snapToObjects="1">
      <p:cViewPr>
        <p:scale>
          <a:sx n="130" d="100"/>
          <a:sy n="130" d="100"/>
        </p:scale>
        <p:origin x="144" y="-856"/>
      </p:cViewPr>
      <p:guideLst>
        <p:guide orient="horz" pos="2160"/>
        <p:guide pos="3840"/>
      </p:guideLst>
    </p:cSldViewPr>
  </p:slideViewPr>
  <p:notesTextViewPr>
    <p:cViewPr>
      <p:scale>
        <a:sx n="3" d="2"/>
        <a:sy n="3" d="2"/>
      </p:scale>
      <p:origin x="0" y="0"/>
    </p:cViewPr>
  </p:notesTextViewPr>
  <p:notesViewPr>
    <p:cSldViewPr snapToGrid="0" snapToObjects="1">
      <p:cViewPr varScale="1">
        <p:scale>
          <a:sx n="95" d="100"/>
          <a:sy n="95" d="100"/>
        </p:scale>
        <p:origin x="3720"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07" Type="http://schemas.openxmlformats.org/officeDocument/2006/relationships/tableStyles" Target="tableStyles.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commentAuthors" Target="commentAuthors.xml"/><Relationship Id="rId108" Type="http://schemas.microsoft.com/office/2015/10/relationships/revisionInfo" Target="revisionInfo.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6EE29B-F128-3745-811B-AFBAD951D72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629253D-D266-E54E-BF52-A3340E996CE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02813EF-3C37-1A4D-8D0C-E0C07A909077}" type="datetimeFigureOut">
              <a:rPr lang="en-US"/>
              <a:pPr>
                <a:defRPr/>
              </a:pPr>
              <a:t>12/14/23</a:t>
            </a:fld>
            <a:endParaRPr lang="en-US"/>
          </a:p>
        </p:txBody>
      </p:sp>
      <p:sp>
        <p:nvSpPr>
          <p:cNvPr id="4" name="Slide Image Placeholder 3">
            <a:extLst>
              <a:ext uri="{FF2B5EF4-FFF2-40B4-BE49-F238E27FC236}">
                <a16:creationId xmlns:a16="http://schemas.microsoft.com/office/drawing/2014/main" id="{72A14A43-9B37-DE4C-9556-4C70F1E60E8D}"/>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C522E48-879F-2247-AF03-046B41CDD95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FFCBC6D-29F3-254A-9461-B6F8B464BA8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C91EE2FE-6ED8-0E43-B230-5F99BEFE16BC}"/>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5C27D03-D549-EC41-A7AC-E5CE12C820E8}" type="slidenum">
              <a:rPr lang="en-US"/>
              <a:pPr>
                <a:defRPr/>
              </a:pPr>
              <a:t>‹#›</a:t>
            </a:fld>
            <a:endParaRPr lang="en-US"/>
          </a:p>
        </p:txBody>
      </p:sp>
    </p:spTree>
    <p:extLst>
      <p:ext uri="{BB962C8B-B14F-4D97-AF65-F5344CB8AC3E}">
        <p14:creationId xmlns:p14="http://schemas.microsoft.com/office/powerpoint/2010/main" val="30093293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1</a:t>
            </a:fld>
            <a:endParaRPr lang="en-US"/>
          </a:p>
        </p:txBody>
      </p:sp>
    </p:spTree>
    <p:extLst>
      <p:ext uri="{BB962C8B-B14F-4D97-AF65-F5344CB8AC3E}">
        <p14:creationId xmlns:p14="http://schemas.microsoft.com/office/powerpoint/2010/main" val="4124939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E038B9E0-B4FA-8642-A638-F5CB28B8CB1B}"/>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0EB5D192-9CD3-6B48-908E-AC7F73699685}"/>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8A33CD67-DA1D-B04A-83E1-0FDC445DBFF8}"/>
              </a:ext>
            </a:extLst>
          </p:cNvPr>
          <p:cNvSpPr>
            <a:spLocks noGrp="1"/>
          </p:cNvSpPr>
          <p:nvPr>
            <p:ph type="sldNum" sz="quarter" idx="5"/>
          </p:nvPr>
        </p:nvSpPr>
        <p:spPr/>
        <p:txBody>
          <a:bodyPr/>
          <a:lstStyle/>
          <a:p>
            <a:pPr>
              <a:defRPr/>
            </a:pPr>
            <a:fld id="{268F1954-D8F2-8F4F-A754-150B62E3CAF2}" type="slidenum">
              <a:rPr lang="en-US" smtClean="0"/>
              <a:pPr>
                <a:defRPr/>
              </a:pPr>
              <a:t>10</a:t>
            </a:fld>
            <a:endParaRPr lang="en-US"/>
          </a:p>
        </p:txBody>
      </p:sp>
    </p:spTree>
    <p:extLst>
      <p:ext uri="{BB962C8B-B14F-4D97-AF65-F5344CB8AC3E}">
        <p14:creationId xmlns:p14="http://schemas.microsoft.com/office/powerpoint/2010/main" val="4265996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F172C18-52D9-AC40-941C-15FC7AED380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B146E125-7364-8B4E-BE5D-FC5C354203E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2DB32373-DB28-AF49-AA31-F536442FE8F8}"/>
              </a:ext>
            </a:extLst>
          </p:cNvPr>
          <p:cNvSpPr>
            <a:spLocks noGrp="1"/>
          </p:cNvSpPr>
          <p:nvPr>
            <p:ph type="sldNum" sz="quarter" idx="5"/>
          </p:nvPr>
        </p:nvSpPr>
        <p:spPr/>
        <p:txBody>
          <a:bodyPr/>
          <a:lstStyle/>
          <a:p>
            <a:pPr>
              <a:defRPr/>
            </a:pPr>
            <a:fld id="{ABB580FA-602B-9E42-8A7B-D32FC8E98856}" type="slidenum">
              <a:rPr lang="en-US" smtClean="0"/>
              <a:pPr>
                <a:defRPr/>
              </a:pPr>
              <a:t>11</a:t>
            </a:fld>
            <a:endParaRPr lang="en-US"/>
          </a:p>
        </p:txBody>
      </p:sp>
    </p:spTree>
    <p:extLst>
      <p:ext uri="{BB962C8B-B14F-4D97-AF65-F5344CB8AC3E}">
        <p14:creationId xmlns:p14="http://schemas.microsoft.com/office/powerpoint/2010/main" val="808033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27D75104-84B0-B74E-B62A-7833E19CB86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3F9CC665-FF69-674E-9765-F83FDFCAC211}"/>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6BFDF765-9FE0-7245-90AA-712984072FCA}" type="slidenum">
              <a:rPr lang="en-US" smtClean="0"/>
              <a:pPr>
                <a:defRPr/>
              </a:pPr>
              <a:t>12</a:t>
            </a:fld>
            <a:endParaRPr lang="en-US"/>
          </a:p>
        </p:txBody>
      </p:sp>
    </p:spTree>
    <p:extLst>
      <p:ext uri="{BB962C8B-B14F-4D97-AF65-F5344CB8AC3E}">
        <p14:creationId xmlns:p14="http://schemas.microsoft.com/office/powerpoint/2010/main" val="2221850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27D75104-84B0-B74E-B62A-7833E19CB86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3F9CC665-FF69-674E-9765-F83FDFCAC211}"/>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6BFDF765-9FE0-7245-90AA-712984072FCA}" type="slidenum">
              <a:rPr lang="en-US" smtClean="0"/>
              <a:pPr>
                <a:defRPr/>
              </a:pPr>
              <a:t>13</a:t>
            </a:fld>
            <a:endParaRPr lang="en-US"/>
          </a:p>
        </p:txBody>
      </p:sp>
    </p:spTree>
    <p:extLst>
      <p:ext uri="{BB962C8B-B14F-4D97-AF65-F5344CB8AC3E}">
        <p14:creationId xmlns:p14="http://schemas.microsoft.com/office/powerpoint/2010/main" val="4116040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DBCE7CE-4FB3-EC47-A578-0613257B5C3E}"/>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264848F7-033A-B04C-B531-DF692AA9BCEB}"/>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832475B7-EFD8-B142-A5A3-2EFF040EB14A}" type="slidenum">
              <a:rPr lang="en-US" smtClean="0"/>
              <a:pPr>
                <a:defRPr/>
              </a:pPr>
              <a:t>14</a:t>
            </a:fld>
            <a:endParaRPr lang="en-US"/>
          </a:p>
        </p:txBody>
      </p:sp>
    </p:spTree>
    <p:extLst>
      <p:ext uri="{BB962C8B-B14F-4D97-AF65-F5344CB8AC3E}">
        <p14:creationId xmlns:p14="http://schemas.microsoft.com/office/powerpoint/2010/main" val="3020357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FFD32579-A760-1D43-8B4A-D1C9845D8BE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5CD805E-5CD0-044E-B8AB-C633405823B2}"/>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07D8B05D-6A25-394B-893E-0C4A1F3A93D7}" type="slidenum">
              <a:rPr lang="en-US" smtClean="0"/>
              <a:pPr>
                <a:defRPr/>
              </a:pPr>
              <a:t>16</a:t>
            </a:fld>
            <a:endParaRPr lang="en-US"/>
          </a:p>
        </p:txBody>
      </p:sp>
    </p:spTree>
    <p:extLst>
      <p:ext uri="{BB962C8B-B14F-4D97-AF65-F5344CB8AC3E}">
        <p14:creationId xmlns:p14="http://schemas.microsoft.com/office/powerpoint/2010/main" val="2787075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1EB021EB-2677-6D47-92C2-101E3AF028D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DA16D805-5C18-384F-84D7-1EC835E329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D59CE97-E3B5-164F-B235-0AB85E60AF9B}" type="slidenum">
              <a:rPr lang="en-US" smtClean="0"/>
              <a:pPr>
                <a:defRPr/>
              </a:pPr>
              <a:t>18</a:t>
            </a:fld>
            <a:endParaRPr lang="en-US"/>
          </a:p>
        </p:txBody>
      </p:sp>
    </p:spTree>
    <p:extLst>
      <p:ext uri="{BB962C8B-B14F-4D97-AF65-F5344CB8AC3E}">
        <p14:creationId xmlns:p14="http://schemas.microsoft.com/office/powerpoint/2010/main" val="2087696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C451822-43C1-9549-ABB8-27CB3934E73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05362DDE-44D0-924F-9D3F-0236BB55A61F}"/>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1261099-8365-D24D-A0A0-273B093A2B95}" type="slidenum">
              <a:rPr lang="en-US" smtClean="0"/>
              <a:pPr>
                <a:defRPr/>
              </a:pPr>
              <a:t>19</a:t>
            </a:fld>
            <a:endParaRPr lang="en-US"/>
          </a:p>
        </p:txBody>
      </p:sp>
    </p:spTree>
    <p:extLst>
      <p:ext uri="{BB962C8B-B14F-4D97-AF65-F5344CB8AC3E}">
        <p14:creationId xmlns:p14="http://schemas.microsoft.com/office/powerpoint/2010/main" val="3930604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C451822-43C1-9549-ABB8-27CB3934E73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05362DDE-44D0-924F-9D3F-0236BB55A61F}"/>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1261099-8365-D24D-A0A0-273B093A2B95}" type="slidenum">
              <a:rPr lang="en-US" smtClean="0"/>
              <a:pPr>
                <a:defRPr/>
              </a:pPr>
              <a:t>20</a:t>
            </a:fld>
            <a:endParaRPr lang="en-US"/>
          </a:p>
        </p:txBody>
      </p:sp>
    </p:spTree>
    <p:extLst>
      <p:ext uri="{BB962C8B-B14F-4D97-AF65-F5344CB8AC3E}">
        <p14:creationId xmlns:p14="http://schemas.microsoft.com/office/powerpoint/2010/main" val="3324934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AA13B348-0F1C-504F-B238-8308D031077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46520268-FEA7-1A45-B639-C6150D1A66DA}"/>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88D8DE40-760A-E24C-8219-203368E038B1}"/>
              </a:ext>
            </a:extLst>
          </p:cNvPr>
          <p:cNvSpPr>
            <a:spLocks noGrp="1"/>
          </p:cNvSpPr>
          <p:nvPr>
            <p:ph type="sldNum" sz="quarter" idx="5"/>
          </p:nvPr>
        </p:nvSpPr>
        <p:spPr/>
        <p:txBody>
          <a:bodyPr/>
          <a:lstStyle/>
          <a:p>
            <a:pPr>
              <a:defRPr/>
            </a:pPr>
            <a:fld id="{6B076C94-8B8B-5543-A8D6-9DBB167EE0DB}" type="slidenum">
              <a:rPr lang="en-US" smtClean="0"/>
              <a:pPr>
                <a:defRPr/>
              </a:pPr>
              <a:t>21</a:t>
            </a:fld>
            <a:endParaRPr lang="en-US"/>
          </a:p>
        </p:txBody>
      </p:sp>
    </p:spTree>
    <p:extLst>
      <p:ext uri="{BB962C8B-B14F-4D97-AF65-F5344CB8AC3E}">
        <p14:creationId xmlns:p14="http://schemas.microsoft.com/office/powerpoint/2010/main" val="4013479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AA13B348-0F1C-504F-B238-8308D031077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46520268-FEA7-1A45-B639-C6150D1A66DA}"/>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88D8DE40-760A-E24C-8219-203368E038B1}"/>
              </a:ext>
            </a:extLst>
          </p:cNvPr>
          <p:cNvSpPr>
            <a:spLocks noGrp="1"/>
          </p:cNvSpPr>
          <p:nvPr>
            <p:ph type="sldNum" sz="quarter" idx="5"/>
          </p:nvPr>
        </p:nvSpPr>
        <p:spPr/>
        <p:txBody>
          <a:bodyPr/>
          <a:lstStyle/>
          <a:p>
            <a:pPr>
              <a:defRPr/>
            </a:pPr>
            <a:fld id="{6B076C94-8B8B-5543-A8D6-9DBB167EE0DB}" type="slidenum">
              <a:rPr lang="en-US" smtClean="0"/>
              <a:pPr>
                <a:defRPr/>
              </a:pPr>
              <a:t>2</a:t>
            </a:fld>
            <a:endParaRPr lang="en-US"/>
          </a:p>
        </p:txBody>
      </p:sp>
    </p:spTree>
    <p:extLst>
      <p:ext uri="{BB962C8B-B14F-4D97-AF65-F5344CB8AC3E}">
        <p14:creationId xmlns:p14="http://schemas.microsoft.com/office/powerpoint/2010/main" val="4169085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3907614F-C7A8-CC48-9FD3-27C3FDC52A70}"/>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1A50CE80-F1CE-EC41-B75C-19BC6718536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57B45003-A6E5-F24C-8216-19BDDC5E5AAB}" type="slidenum">
              <a:rPr lang="en-US" smtClean="0"/>
              <a:pPr>
                <a:defRPr/>
              </a:pPr>
              <a:t>22</a:t>
            </a:fld>
            <a:endParaRPr lang="en-US"/>
          </a:p>
        </p:txBody>
      </p:sp>
    </p:spTree>
    <p:extLst>
      <p:ext uri="{BB962C8B-B14F-4D97-AF65-F5344CB8AC3E}">
        <p14:creationId xmlns:p14="http://schemas.microsoft.com/office/powerpoint/2010/main" val="906343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3907614F-C7A8-CC48-9FD3-27C3FDC52A70}"/>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1A50CE80-F1CE-EC41-B75C-19BC6718536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57B45003-A6E5-F24C-8216-19BDDC5E5AAB}" type="slidenum">
              <a:rPr lang="en-US" smtClean="0"/>
              <a:pPr>
                <a:defRPr/>
              </a:pPr>
              <a:t>23</a:t>
            </a:fld>
            <a:endParaRPr lang="en-US"/>
          </a:p>
        </p:txBody>
      </p:sp>
    </p:spTree>
    <p:extLst>
      <p:ext uri="{BB962C8B-B14F-4D97-AF65-F5344CB8AC3E}">
        <p14:creationId xmlns:p14="http://schemas.microsoft.com/office/powerpoint/2010/main" val="1312439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when you complete your Diagnostic, you will see a score pop up on your screen. This score is one of many that you will see on your Diagnostic report. Your Diagnostic report will help us see the areas where you have strengths and the areas where we can help you grow. We will talk about your Diagnostic report and your personal learning goals when we meet for our data chat.</a:t>
            </a:r>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24</a:t>
            </a:fld>
            <a:endParaRPr lang="en-US"/>
          </a:p>
        </p:txBody>
      </p:sp>
    </p:spTree>
    <p:extLst>
      <p:ext uri="{BB962C8B-B14F-4D97-AF65-F5344CB8AC3E}">
        <p14:creationId xmlns:p14="http://schemas.microsoft.com/office/powerpoint/2010/main" val="3695706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FFD32579-A760-1D43-8B4A-D1C9845D8BE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5CD805E-5CD0-044E-B8AB-C633405823B2}"/>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07D8B05D-6A25-394B-893E-0C4A1F3A93D7}" type="slidenum">
              <a:rPr lang="en-US" smtClean="0"/>
              <a:pPr>
                <a:defRPr/>
              </a:pPr>
              <a:t>26</a:t>
            </a:fld>
            <a:endParaRPr lang="en-US"/>
          </a:p>
        </p:txBody>
      </p:sp>
    </p:spTree>
    <p:extLst>
      <p:ext uri="{BB962C8B-B14F-4D97-AF65-F5344CB8AC3E}">
        <p14:creationId xmlns:p14="http://schemas.microsoft.com/office/powerpoint/2010/main" val="1649446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28</a:t>
            </a:fld>
            <a:endParaRPr lang="en-US"/>
          </a:p>
        </p:txBody>
      </p:sp>
    </p:spTree>
    <p:extLst>
      <p:ext uri="{BB962C8B-B14F-4D97-AF65-F5344CB8AC3E}">
        <p14:creationId xmlns:p14="http://schemas.microsoft.com/office/powerpoint/2010/main" val="1546332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541830CA-DF2B-B643-AFD8-73C820538DA8}"/>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1856BF73-330F-DC43-9958-9D6DCE6A23E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4EC62A8E-6680-0042-A2DA-9595945C64F2}"/>
              </a:ext>
            </a:extLst>
          </p:cNvPr>
          <p:cNvSpPr>
            <a:spLocks noGrp="1"/>
          </p:cNvSpPr>
          <p:nvPr>
            <p:ph type="sldNum" sz="quarter" idx="5"/>
          </p:nvPr>
        </p:nvSpPr>
        <p:spPr/>
        <p:txBody>
          <a:bodyPr/>
          <a:lstStyle/>
          <a:p>
            <a:pPr>
              <a:defRPr/>
            </a:pPr>
            <a:fld id="{2B10AC48-CF30-6743-AF01-EE15AC53A57A}" type="slidenum">
              <a:rPr lang="en-US" smtClean="0"/>
              <a:pPr>
                <a:defRPr/>
              </a:pPr>
              <a:t>29</a:t>
            </a:fld>
            <a:endParaRPr lang="en-US"/>
          </a:p>
        </p:txBody>
      </p:sp>
    </p:spTree>
    <p:extLst>
      <p:ext uri="{BB962C8B-B14F-4D97-AF65-F5344CB8AC3E}">
        <p14:creationId xmlns:p14="http://schemas.microsoft.com/office/powerpoint/2010/main" val="723736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9AAFC917-A9B0-2241-9958-563F5F1C7258}"/>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25832E4B-D93D-1A4B-B1A2-E4E1E745203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8A33CD67-DA1D-B04A-83E1-0FDC445DBFF8}"/>
              </a:ext>
            </a:extLst>
          </p:cNvPr>
          <p:cNvSpPr>
            <a:spLocks noGrp="1"/>
          </p:cNvSpPr>
          <p:nvPr>
            <p:ph type="sldNum" sz="quarter" idx="5"/>
          </p:nvPr>
        </p:nvSpPr>
        <p:spPr/>
        <p:txBody>
          <a:bodyPr/>
          <a:lstStyle/>
          <a:p>
            <a:pPr>
              <a:defRPr/>
            </a:pPr>
            <a:fld id="{41E4DCCA-8E1F-CD4C-A618-B1C64921C4B3}" type="slidenum">
              <a:rPr lang="en-US" smtClean="0"/>
              <a:pPr>
                <a:defRPr/>
              </a:pPr>
              <a:t>30</a:t>
            </a:fld>
            <a:endParaRPr lang="en-US"/>
          </a:p>
        </p:txBody>
      </p:sp>
    </p:spTree>
    <p:extLst>
      <p:ext uri="{BB962C8B-B14F-4D97-AF65-F5344CB8AC3E}">
        <p14:creationId xmlns:p14="http://schemas.microsoft.com/office/powerpoint/2010/main" val="2091069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E038B9E0-B4FA-8642-A638-F5CB28B8CB1B}"/>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0EB5D192-9CD3-6B48-908E-AC7F73699685}"/>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8A33CD67-DA1D-B04A-83E1-0FDC445DBFF8}"/>
              </a:ext>
            </a:extLst>
          </p:cNvPr>
          <p:cNvSpPr>
            <a:spLocks noGrp="1"/>
          </p:cNvSpPr>
          <p:nvPr>
            <p:ph type="sldNum" sz="quarter" idx="5"/>
          </p:nvPr>
        </p:nvSpPr>
        <p:spPr/>
        <p:txBody>
          <a:bodyPr/>
          <a:lstStyle/>
          <a:p>
            <a:pPr>
              <a:defRPr/>
            </a:pPr>
            <a:fld id="{268F1954-D8F2-8F4F-A754-150B62E3CAF2}" type="slidenum">
              <a:rPr lang="en-US" smtClean="0"/>
              <a:pPr>
                <a:defRPr/>
              </a:pPr>
              <a:t>31</a:t>
            </a:fld>
            <a:endParaRPr lang="en-US"/>
          </a:p>
        </p:txBody>
      </p:sp>
    </p:spTree>
    <p:extLst>
      <p:ext uri="{BB962C8B-B14F-4D97-AF65-F5344CB8AC3E}">
        <p14:creationId xmlns:p14="http://schemas.microsoft.com/office/powerpoint/2010/main" val="2584084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F172C18-52D9-AC40-941C-15FC7AED380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B146E125-7364-8B4E-BE5D-FC5C354203E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2DB32373-DB28-AF49-AA31-F536442FE8F8}"/>
              </a:ext>
            </a:extLst>
          </p:cNvPr>
          <p:cNvSpPr>
            <a:spLocks noGrp="1"/>
          </p:cNvSpPr>
          <p:nvPr>
            <p:ph type="sldNum" sz="quarter" idx="5"/>
          </p:nvPr>
        </p:nvSpPr>
        <p:spPr/>
        <p:txBody>
          <a:bodyPr/>
          <a:lstStyle/>
          <a:p>
            <a:pPr>
              <a:defRPr/>
            </a:pPr>
            <a:fld id="{ABB580FA-602B-9E42-8A7B-D32FC8E98856}" type="slidenum">
              <a:rPr lang="en-US" smtClean="0"/>
              <a:pPr>
                <a:defRPr/>
              </a:pPr>
              <a:t>32</a:t>
            </a:fld>
            <a:endParaRPr lang="en-US"/>
          </a:p>
        </p:txBody>
      </p:sp>
    </p:spTree>
    <p:extLst>
      <p:ext uri="{BB962C8B-B14F-4D97-AF65-F5344CB8AC3E}">
        <p14:creationId xmlns:p14="http://schemas.microsoft.com/office/powerpoint/2010/main" val="662768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27D75104-84B0-B74E-B62A-7833E19CB86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3F9CC665-FF69-674E-9765-F83FDFCAC211}"/>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6BFDF765-9FE0-7245-90AA-712984072FCA}" type="slidenum">
              <a:rPr lang="en-US" smtClean="0"/>
              <a:pPr>
                <a:defRPr/>
              </a:pPr>
              <a:t>33</a:t>
            </a:fld>
            <a:endParaRPr lang="en-US"/>
          </a:p>
        </p:txBody>
      </p:sp>
    </p:spTree>
    <p:extLst>
      <p:ext uri="{BB962C8B-B14F-4D97-AF65-F5344CB8AC3E}">
        <p14:creationId xmlns:p14="http://schemas.microsoft.com/office/powerpoint/2010/main" val="3919601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3907614F-C7A8-CC48-9FD3-27C3FDC52A70}"/>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1A50CE80-F1CE-EC41-B75C-19BC6718536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57B45003-A6E5-F24C-8216-19BDDC5E5AAB}" type="slidenum">
              <a:rPr lang="en-US" smtClean="0"/>
              <a:pPr>
                <a:defRPr/>
              </a:pPr>
              <a:t>3</a:t>
            </a:fld>
            <a:endParaRPr lang="en-US"/>
          </a:p>
        </p:txBody>
      </p:sp>
    </p:spTree>
    <p:extLst>
      <p:ext uri="{BB962C8B-B14F-4D97-AF65-F5344CB8AC3E}">
        <p14:creationId xmlns:p14="http://schemas.microsoft.com/office/powerpoint/2010/main" val="1410410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27D75104-84B0-B74E-B62A-7833E19CB86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3F9CC665-FF69-674E-9765-F83FDFCAC211}"/>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6BFDF765-9FE0-7245-90AA-712984072FCA}" type="slidenum">
              <a:rPr lang="en-US" smtClean="0"/>
              <a:pPr>
                <a:defRPr/>
              </a:pPr>
              <a:t>34</a:t>
            </a:fld>
            <a:endParaRPr lang="en-US"/>
          </a:p>
        </p:txBody>
      </p:sp>
    </p:spTree>
    <p:extLst>
      <p:ext uri="{BB962C8B-B14F-4D97-AF65-F5344CB8AC3E}">
        <p14:creationId xmlns:p14="http://schemas.microsoft.com/office/powerpoint/2010/main" val="2248368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DBCE7CE-4FB3-EC47-A578-0613257B5C3E}"/>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264848F7-033A-B04C-B531-DF692AA9BCEB}"/>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832475B7-EFD8-B142-A5A3-2EFF040EB14A}" type="slidenum">
              <a:rPr lang="en-US" smtClean="0"/>
              <a:pPr>
                <a:defRPr/>
              </a:pPr>
              <a:t>35</a:t>
            </a:fld>
            <a:endParaRPr lang="en-US"/>
          </a:p>
        </p:txBody>
      </p:sp>
    </p:spTree>
    <p:extLst>
      <p:ext uri="{BB962C8B-B14F-4D97-AF65-F5344CB8AC3E}">
        <p14:creationId xmlns:p14="http://schemas.microsoft.com/office/powerpoint/2010/main" val="185908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DBCE7CE-4FB3-EC47-A578-0613257B5C3E}"/>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130" name="Notes Placeholder 2">
            <a:extLst>
              <a:ext uri="{FF2B5EF4-FFF2-40B4-BE49-F238E27FC236}">
                <a16:creationId xmlns:a16="http://schemas.microsoft.com/office/drawing/2014/main" id="{264848F7-033A-B04C-B531-DF692AA9BCEB}"/>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832475B7-EFD8-B142-A5A3-2EFF040EB14A}" type="slidenum">
              <a:rPr lang="en-US" smtClean="0"/>
              <a:pPr>
                <a:defRPr/>
              </a:pPr>
              <a:t>36</a:t>
            </a:fld>
            <a:endParaRPr lang="en-US"/>
          </a:p>
        </p:txBody>
      </p:sp>
    </p:spTree>
    <p:extLst>
      <p:ext uri="{BB962C8B-B14F-4D97-AF65-F5344CB8AC3E}">
        <p14:creationId xmlns:p14="http://schemas.microsoft.com/office/powerpoint/2010/main" val="2840348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1EB021EB-2677-6D47-92C2-101E3AF028D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DA16D805-5C18-384F-84D7-1EC835E329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D59CE97-E3B5-164F-B235-0AB85E60AF9B}" type="slidenum">
              <a:rPr lang="en-US" smtClean="0"/>
              <a:pPr>
                <a:defRPr/>
              </a:pPr>
              <a:t>37</a:t>
            </a:fld>
            <a:endParaRPr lang="en-US"/>
          </a:p>
        </p:txBody>
      </p:sp>
    </p:spTree>
    <p:extLst>
      <p:ext uri="{BB962C8B-B14F-4D97-AF65-F5344CB8AC3E}">
        <p14:creationId xmlns:p14="http://schemas.microsoft.com/office/powerpoint/2010/main" val="3701018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C451822-43C1-9549-ABB8-27CB3934E73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05362DDE-44D0-924F-9D3F-0236BB55A61F}"/>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1261099-8365-D24D-A0A0-273B093A2B95}" type="slidenum">
              <a:rPr lang="en-US" smtClean="0"/>
              <a:pPr>
                <a:defRPr/>
              </a:pPr>
              <a:t>38</a:t>
            </a:fld>
            <a:endParaRPr lang="en-US"/>
          </a:p>
        </p:txBody>
      </p:sp>
    </p:spTree>
    <p:extLst>
      <p:ext uri="{BB962C8B-B14F-4D97-AF65-F5344CB8AC3E}">
        <p14:creationId xmlns:p14="http://schemas.microsoft.com/office/powerpoint/2010/main" val="314508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C451822-43C1-9549-ABB8-27CB3934E73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05362DDE-44D0-924F-9D3F-0236BB55A61F}"/>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1261099-8365-D24D-A0A0-273B093A2B95}" type="slidenum">
              <a:rPr lang="en-US" smtClean="0"/>
              <a:pPr>
                <a:defRPr/>
              </a:pPr>
              <a:t>39</a:t>
            </a:fld>
            <a:endParaRPr lang="en-US"/>
          </a:p>
        </p:txBody>
      </p:sp>
    </p:spTree>
    <p:extLst>
      <p:ext uri="{BB962C8B-B14F-4D97-AF65-F5344CB8AC3E}">
        <p14:creationId xmlns:p14="http://schemas.microsoft.com/office/powerpoint/2010/main" val="11932584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AA13B348-0F1C-504F-B238-8308D031077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46520268-FEA7-1A45-B639-C6150D1A66DA}"/>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88D8DE40-760A-E24C-8219-203368E038B1}"/>
              </a:ext>
            </a:extLst>
          </p:cNvPr>
          <p:cNvSpPr>
            <a:spLocks noGrp="1"/>
          </p:cNvSpPr>
          <p:nvPr>
            <p:ph type="sldNum" sz="quarter" idx="5"/>
          </p:nvPr>
        </p:nvSpPr>
        <p:spPr/>
        <p:txBody>
          <a:bodyPr/>
          <a:lstStyle/>
          <a:p>
            <a:pPr>
              <a:defRPr/>
            </a:pPr>
            <a:fld id="{6B076C94-8B8B-5543-A8D6-9DBB167EE0DB}" type="slidenum">
              <a:rPr lang="en-US" smtClean="0"/>
              <a:pPr>
                <a:defRPr/>
              </a:pPr>
              <a:t>40</a:t>
            </a:fld>
            <a:endParaRPr lang="en-US"/>
          </a:p>
        </p:txBody>
      </p:sp>
    </p:spTree>
    <p:extLst>
      <p:ext uri="{BB962C8B-B14F-4D97-AF65-F5344CB8AC3E}">
        <p14:creationId xmlns:p14="http://schemas.microsoft.com/office/powerpoint/2010/main" val="863338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3907614F-C7A8-CC48-9FD3-27C3FDC52A70}"/>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1A50CE80-F1CE-EC41-B75C-19BC6718536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57B45003-A6E5-F24C-8216-19BDDC5E5AAB}" type="slidenum">
              <a:rPr lang="en-US" smtClean="0"/>
              <a:pPr>
                <a:defRPr/>
              </a:pPr>
              <a:t>41</a:t>
            </a:fld>
            <a:endParaRPr lang="en-US"/>
          </a:p>
        </p:txBody>
      </p:sp>
    </p:spTree>
    <p:extLst>
      <p:ext uri="{BB962C8B-B14F-4D97-AF65-F5344CB8AC3E}">
        <p14:creationId xmlns:p14="http://schemas.microsoft.com/office/powerpoint/2010/main" val="20830256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42</a:t>
            </a:fld>
            <a:endParaRPr lang="en-US"/>
          </a:p>
        </p:txBody>
      </p:sp>
    </p:spTree>
    <p:extLst>
      <p:ext uri="{BB962C8B-B14F-4D97-AF65-F5344CB8AC3E}">
        <p14:creationId xmlns:p14="http://schemas.microsoft.com/office/powerpoint/2010/main" val="40809331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95890D3-9522-2747-BEE7-D3CB493D375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C0FFB094-0D40-264C-ADE1-E79718A65E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Today, when you complete your Diagnostic, you will see a score pop up on your screen. This score is one of many that you will see on your Diagnostic report. Your Diagnostic report will help us see the areas where you have strengths and the areas where we can help you grow. We will talk about your Diagnostic report and your personal learning goals when we meet for our data chat.</a:t>
            </a:r>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1F2891CE-C8A7-A64E-9865-4FDF1666CBE5}" type="slidenum">
              <a:rPr lang="en-US" smtClean="0"/>
              <a:pPr>
                <a:defRPr/>
              </a:pPr>
              <a:t>43</a:t>
            </a:fld>
            <a:endParaRPr lang="en-US"/>
          </a:p>
        </p:txBody>
      </p:sp>
    </p:spTree>
    <p:extLst>
      <p:ext uri="{BB962C8B-B14F-4D97-AF65-F5344CB8AC3E}">
        <p14:creationId xmlns:p14="http://schemas.microsoft.com/office/powerpoint/2010/main" val="708293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4</a:t>
            </a:fld>
            <a:endParaRPr lang="en-US"/>
          </a:p>
        </p:txBody>
      </p:sp>
    </p:spTree>
    <p:extLst>
      <p:ext uri="{BB962C8B-B14F-4D97-AF65-F5344CB8AC3E}">
        <p14:creationId xmlns:p14="http://schemas.microsoft.com/office/powerpoint/2010/main" val="2169906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95890D3-9522-2747-BEE7-D3CB493D375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C0FFB094-0D40-264C-ADE1-E79718A65E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Today, when you complete your Diagnostic, you will see a score pop up on your screen. This score is one of many that you will see on your Diagnostic report. Your Diagnostic report will help us see the areas where you have strengths and the areas where we can help you grow. We will talk about your Diagnostic report and your personal learning goals when we meet for our data chat.</a:t>
            </a:r>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1F2891CE-C8A7-A64E-9865-4FDF1666CBE5}" type="slidenum">
              <a:rPr lang="en-US" smtClean="0"/>
              <a:pPr>
                <a:defRPr/>
              </a:pPr>
              <a:t>44</a:t>
            </a:fld>
            <a:endParaRPr lang="en-US"/>
          </a:p>
        </p:txBody>
      </p:sp>
    </p:spTree>
    <p:extLst>
      <p:ext uri="{BB962C8B-B14F-4D97-AF65-F5344CB8AC3E}">
        <p14:creationId xmlns:p14="http://schemas.microsoft.com/office/powerpoint/2010/main" val="2489953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95890D3-9522-2747-BEE7-D3CB493D375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C0FFB094-0D40-264C-ADE1-E79718A65E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Today, when you complete your Diagnostic, you will see a score pop up on your screen. This score is one of many that you will see on your Diagnostic report. Your Diagnostic report will help us see the areas where you have strengths and the areas where we can help you grow. We will talk about your Diagnostic report and your personal learning goals when we meet for our data chat.</a:t>
            </a:r>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1F2891CE-C8A7-A64E-9865-4FDF1666CBE5}" type="slidenum">
              <a:rPr lang="en-US" smtClean="0"/>
              <a:pPr>
                <a:defRPr/>
              </a:pPr>
              <a:t>45</a:t>
            </a:fld>
            <a:endParaRPr lang="en-US"/>
          </a:p>
        </p:txBody>
      </p:sp>
    </p:spTree>
    <p:extLst>
      <p:ext uri="{BB962C8B-B14F-4D97-AF65-F5344CB8AC3E}">
        <p14:creationId xmlns:p14="http://schemas.microsoft.com/office/powerpoint/2010/main" val="3948416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FFD32579-A760-1D43-8B4A-D1C9845D8BE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5CD805E-5CD0-044E-B8AB-C633405823B2}"/>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07D8B05D-6A25-394B-893E-0C4A1F3A93D7}" type="slidenum">
              <a:rPr lang="en-US" smtClean="0"/>
              <a:pPr>
                <a:defRPr/>
              </a:pPr>
              <a:t>47</a:t>
            </a:fld>
            <a:endParaRPr lang="en-US"/>
          </a:p>
        </p:txBody>
      </p:sp>
    </p:spTree>
    <p:extLst>
      <p:ext uri="{BB962C8B-B14F-4D97-AF65-F5344CB8AC3E}">
        <p14:creationId xmlns:p14="http://schemas.microsoft.com/office/powerpoint/2010/main" val="41690350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48</a:t>
            </a:fld>
            <a:endParaRPr lang="en-US"/>
          </a:p>
        </p:txBody>
      </p:sp>
    </p:spTree>
    <p:extLst>
      <p:ext uri="{BB962C8B-B14F-4D97-AF65-F5344CB8AC3E}">
        <p14:creationId xmlns:p14="http://schemas.microsoft.com/office/powerpoint/2010/main" val="2755603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50</a:t>
            </a:fld>
            <a:endParaRPr lang="en-US"/>
          </a:p>
        </p:txBody>
      </p:sp>
    </p:spTree>
    <p:extLst>
      <p:ext uri="{BB962C8B-B14F-4D97-AF65-F5344CB8AC3E}">
        <p14:creationId xmlns:p14="http://schemas.microsoft.com/office/powerpoint/2010/main" val="17145723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51</a:t>
            </a:fld>
            <a:endParaRPr lang="en-US"/>
          </a:p>
        </p:txBody>
      </p:sp>
    </p:spTree>
    <p:extLst>
      <p:ext uri="{BB962C8B-B14F-4D97-AF65-F5344CB8AC3E}">
        <p14:creationId xmlns:p14="http://schemas.microsoft.com/office/powerpoint/2010/main" val="35846647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52</a:t>
            </a:fld>
            <a:endParaRPr lang="en-US"/>
          </a:p>
        </p:txBody>
      </p:sp>
    </p:spTree>
    <p:extLst>
      <p:ext uri="{BB962C8B-B14F-4D97-AF65-F5344CB8AC3E}">
        <p14:creationId xmlns:p14="http://schemas.microsoft.com/office/powerpoint/2010/main" val="16525919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55</a:t>
            </a:fld>
            <a:endParaRPr lang="en-US"/>
          </a:p>
        </p:txBody>
      </p:sp>
    </p:spTree>
    <p:extLst>
      <p:ext uri="{BB962C8B-B14F-4D97-AF65-F5344CB8AC3E}">
        <p14:creationId xmlns:p14="http://schemas.microsoft.com/office/powerpoint/2010/main" val="18349778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56</a:t>
            </a:fld>
            <a:endParaRPr lang="en-US"/>
          </a:p>
        </p:txBody>
      </p:sp>
    </p:spTree>
    <p:extLst>
      <p:ext uri="{BB962C8B-B14F-4D97-AF65-F5344CB8AC3E}">
        <p14:creationId xmlns:p14="http://schemas.microsoft.com/office/powerpoint/2010/main" val="36407366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57</a:t>
            </a:fld>
            <a:endParaRPr lang="en-US"/>
          </a:p>
        </p:txBody>
      </p:sp>
    </p:spTree>
    <p:extLst>
      <p:ext uri="{BB962C8B-B14F-4D97-AF65-F5344CB8AC3E}">
        <p14:creationId xmlns:p14="http://schemas.microsoft.com/office/powerpoint/2010/main" val="7114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95890D3-9522-2747-BEE7-D3CB493D375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C0FFB094-0D40-264C-ADE1-E79718A65E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1F2891CE-C8A7-A64E-9865-4FDF1666CBE5}" type="slidenum">
              <a:rPr lang="en-US" smtClean="0"/>
              <a:pPr>
                <a:defRPr/>
              </a:pPr>
              <a:t>5</a:t>
            </a:fld>
            <a:endParaRPr lang="en-US"/>
          </a:p>
        </p:txBody>
      </p:sp>
    </p:spTree>
    <p:extLst>
      <p:ext uri="{BB962C8B-B14F-4D97-AF65-F5344CB8AC3E}">
        <p14:creationId xmlns:p14="http://schemas.microsoft.com/office/powerpoint/2010/main" val="6138175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F172C18-52D9-AC40-941C-15FC7AED380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B146E125-7364-8B4E-BE5D-FC5C354203E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2DB32373-DB28-AF49-AA31-F536442FE8F8}"/>
              </a:ext>
            </a:extLst>
          </p:cNvPr>
          <p:cNvSpPr>
            <a:spLocks noGrp="1"/>
          </p:cNvSpPr>
          <p:nvPr>
            <p:ph type="sldNum" sz="quarter" idx="5"/>
          </p:nvPr>
        </p:nvSpPr>
        <p:spPr/>
        <p:txBody>
          <a:bodyPr/>
          <a:lstStyle/>
          <a:p>
            <a:pPr>
              <a:defRPr/>
            </a:pPr>
            <a:fld id="{ABB580FA-602B-9E42-8A7B-D32FC8E98856}" type="slidenum">
              <a:rPr lang="en-US" smtClean="0"/>
              <a:pPr>
                <a:defRPr/>
              </a:pPr>
              <a:t>58</a:t>
            </a:fld>
            <a:endParaRPr lang="en-US"/>
          </a:p>
        </p:txBody>
      </p:sp>
    </p:spTree>
    <p:extLst>
      <p:ext uri="{BB962C8B-B14F-4D97-AF65-F5344CB8AC3E}">
        <p14:creationId xmlns:p14="http://schemas.microsoft.com/office/powerpoint/2010/main" val="8292669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27D75104-84B0-B74E-B62A-7833E19CB86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4034" name="Notes Placeholder 2">
            <a:extLst>
              <a:ext uri="{FF2B5EF4-FFF2-40B4-BE49-F238E27FC236}">
                <a16:creationId xmlns:a16="http://schemas.microsoft.com/office/drawing/2014/main" id="{3F9CC665-FF69-674E-9765-F83FDFCAC211}"/>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6BFDF765-9FE0-7245-90AA-712984072FCA}" type="slidenum">
              <a:rPr lang="en-US" smtClean="0"/>
              <a:pPr>
                <a:defRPr/>
              </a:pPr>
              <a:t>59</a:t>
            </a:fld>
            <a:endParaRPr lang="en-US"/>
          </a:p>
        </p:txBody>
      </p:sp>
    </p:spTree>
    <p:extLst>
      <p:ext uri="{BB962C8B-B14F-4D97-AF65-F5344CB8AC3E}">
        <p14:creationId xmlns:p14="http://schemas.microsoft.com/office/powerpoint/2010/main" val="35537085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DBCE7CE-4FB3-EC47-A578-0613257B5C3E}"/>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264848F7-033A-B04C-B531-DF692AA9BCEB}"/>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832475B7-EFD8-B142-A5A3-2EFF040EB14A}" type="slidenum">
              <a:rPr lang="en-US" smtClean="0"/>
              <a:pPr>
                <a:defRPr/>
              </a:pPr>
              <a:t>60</a:t>
            </a:fld>
            <a:endParaRPr lang="en-US"/>
          </a:p>
        </p:txBody>
      </p:sp>
    </p:spTree>
    <p:extLst>
      <p:ext uri="{BB962C8B-B14F-4D97-AF65-F5344CB8AC3E}">
        <p14:creationId xmlns:p14="http://schemas.microsoft.com/office/powerpoint/2010/main" val="17059071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DBCE7CE-4FB3-EC47-A578-0613257B5C3E}"/>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130" name="Notes Placeholder 2">
            <a:extLst>
              <a:ext uri="{FF2B5EF4-FFF2-40B4-BE49-F238E27FC236}">
                <a16:creationId xmlns:a16="http://schemas.microsoft.com/office/drawing/2014/main" id="{264848F7-033A-B04C-B531-DF692AA9BCEB}"/>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832475B7-EFD8-B142-A5A3-2EFF040EB14A}" type="slidenum">
              <a:rPr lang="en-US" smtClean="0"/>
              <a:pPr>
                <a:defRPr/>
              </a:pPr>
              <a:t>61</a:t>
            </a:fld>
            <a:endParaRPr lang="en-US"/>
          </a:p>
        </p:txBody>
      </p:sp>
    </p:spTree>
    <p:extLst>
      <p:ext uri="{BB962C8B-B14F-4D97-AF65-F5344CB8AC3E}">
        <p14:creationId xmlns:p14="http://schemas.microsoft.com/office/powerpoint/2010/main" val="36760588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1EB021EB-2677-6D47-92C2-101E3AF028D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DA16D805-5C18-384F-84D7-1EC835E329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u="none" strike="noStrike" kern="1200" dirty="0">
                <a:solidFill>
                  <a:schemeClr val="tx1"/>
                </a:solidFill>
                <a:effectLst/>
                <a:latin typeface="+mn-lt"/>
                <a:ea typeface="+mn-ea"/>
                <a:cs typeface="+mn-cs"/>
              </a:rPr>
              <a:t>For ideas from other educators, visit i-ReadyCentral.com/Ideas.</a:t>
            </a:r>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D59CE97-E3B5-164F-B235-0AB85E60AF9B}" type="slidenum">
              <a:rPr lang="en-US" smtClean="0"/>
              <a:pPr>
                <a:defRPr/>
              </a:pPr>
              <a:t>62</a:t>
            </a:fld>
            <a:endParaRPr lang="en-US"/>
          </a:p>
        </p:txBody>
      </p:sp>
    </p:spTree>
    <p:extLst>
      <p:ext uri="{BB962C8B-B14F-4D97-AF65-F5344CB8AC3E}">
        <p14:creationId xmlns:p14="http://schemas.microsoft.com/office/powerpoint/2010/main" val="13587060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C451822-43C1-9549-ABB8-27CB3934E73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05362DDE-44D0-924F-9D3F-0236BB55A61F}"/>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1261099-8365-D24D-A0A0-273B093A2B95}" type="slidenum">
              <a:rPr lang="en-US" smtClean="0"/>
              <a:pPr>
                <a:defRPr/>
              </a:pPr>
              <a:t>63</a:t>
            </a:fld>
            <a:endParaRPr lang="en-US"/>
          </a:p>
        </p:txBody>
      </p:sp>
    </p:spTree>
    <p:extLst>
      <p:ext uri="{BB962C8B-B14F-4D97-AF65-F5344CB8AC3E}">
        <p14:creationId xmlns:p14="http://schemas.microsoft.com/office/powerpoint/2010/main" val="15966299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AA13B348-0F1C-504F-B238-8308D031077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2" name="Notes Placeholder 2">
            <a:extLst>
              <a:ext uri="{FF2B5EF4-FFF2-40B4-BE49-F238E27FC236}">
                <a16:creationId xmlns:a16="http://schemas.microsoft.com/office/drawing/2014/main" id="{46520268-FEA7-1A45-B639-C6150D1A66DA}"/>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88D8DE40-760A-E24C-8219-203368E038B1}"/>
              </a:ext>
            </a:extLst>
          </p:cNvPr>
          <p:cNvSpPr>
            <a:spLocks noGrp="1"/>
          </p:cNvSpPr>
          <p:nvPr>
            <p:ph type="sldNum" sz="quarter" idx="5"/>
          </p:nvPr>
        </p:nvSpPr>
        <p:spPr/>
        <p:txBody>
          <a:bodyPr/>
          <a:lstStyle/>
          <a:p>
            <a:pPr>
              <a:defRPr/>
            </a:pPr>
            <a:fld id="{6B076C94-8B8B-5543-A8D6-9DBB167EE0DB}" type="slidenum">
              <a:rPr lang="en-US" smtClean="0"/>
              <a:pPr>
                <a:defRPr/>
              </a:pPr>
              <a:t>64</a:t>
            </a:fld>
            <a:endParaRPr lang="en-US"/>
          </a:p>
        </p:txBody>
      </p:sp>
    </p:spTree>
    <p:extLst>
      <p:ext uri="{BB962C8B-B14F-4D97-AF65-F5344CB8AC3E}">
        <p14:creationId xmlns:p14="http://schemas.microsoft.com/office/powerpoint/2010/main" val="13203074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3907614F-C7A8-CC48-9FD3-27C3FDC52A70}"/>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1A50CE80-F1CE-EC41-B75C-19BC6718536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57B45003-A6E5-F24C-8216-19BDDC5E5AAB}" type="slidenum">
              <a:rPr lang="en-US" smtClean="0"/>
              <a:pPr>
                <a:defRPr/>
              </a:pPr>
              <a:t>65</a:t>
            </a:fld>
            <a:endParaRPr lang="en-US"/>
          </a:p>
        </p:txBody>
      </p:sp>
    </p:spTree>
    <p:extLst>
      <p:ext uri="{BB962C8B-B14F-4D97-AF65-F5344CB8AC3E}">
        <p14:creationId xmlns:p14="http://schemas.microsoft.com/office/powerpoint/2010/main" val="32176455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95890D3-9522-2747-BEE7-D3CB493D375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C0FFB094-0D40-264C-ADE1-E79718A65E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Today, when you complete your Diagnostic, you will see a score pop up on your screen. This score is one of many that you will see on your Diagnostic report. Your Diagnostic report will help us see the areas where you have strengths and the areas where we can help you grow. We will talk about your Diagnostic report and your personal learning goals when we meet for our data chat.</a:t>
            </a:r>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1F2891CE-C8A7-A64E-9865-4FDF1666CBE5}" type="slidenum">
              <a:rPr lang="en-US" smtClean="0"/>
              <a:pPr>
                <a:defRPr/>
              </a:pPr>
              <a:t>67</a:t>
            </a:fld>
            <a:endParaRPr lang="en-US"/>
          </a:p>
        </p:txBody>
      </p:sp>
    </p:spTree>
    <p:extLst>
      <p:ext uri="{BB962C8B-B14F-4D97-AF65-F5344CB8AC3E}">
        <p14:creationId xmlns:p14="http://schemas.microsoft.com/office/powerpoint/2010/main" val="26087144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95890D3-9522-2747-BEE7-D3CB493D375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8" name="Notes Placeholder 2">
            <a:extLst>
              <a:ext uri="{FF2B5EF4-FFF2-40B4-BE49-F238E27FC236}">
                <a16:creationId xmlns:a16="http://schemas.microsoft.com/office/drawing/2014/main" id="{C0FFB094-0D40-264C-ADE1-E79718A65EA9}"/>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1F2891CE-C8A7-A64E-9865-4FDF1666CBE5}" type="slidenum">
              <a:rPr lang="en-US" smtClean="0"/>
              <a:pPr>
                <a:defRPr/>
              </a:pPr>
              <a:t>68</a:t>
            </a:fld>
            <a:endParaRPr lang="en-US"/>
          </a:p>
        </p:txBody>
      </p:sp>
    </p:spTree>
    <p:extLst>
      <p:ext uri="{BB962C8B-B14F-4D97-AF65-F5344CB8AC3E}">
        <p14:creationId xmlns:p14="http://schemas.microsoft.com/office/powerpoint/2010/main" val="87730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6</a:t>
            </a:fld>
            <a:endParaRPr lang="en-US"/>
          </a:p>
        </p:txBody>
      </p:sp>
    </p:spTree>
    <p:extLst>
      <p:ext uri="{BB962C8B-B14F-4D97-AF65-F5344CB8AC3E}">
        <p14:creationId xmlns:p14="http://schemas.microsoft.com/office/powerpoint/2010/main" val="183422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FFD32579-A760-1D43-8B4A-D1C9845D8BE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5CD805E-5CD0-044E-B8AB-C633405823B2}"/>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07D8B05D-6A25-394B-893E-0C4A1F3A93D7}" type="slidenum">
              <a:rPr lang="en-US" smtClean="0"/>
              <a:pPr>
                <a:defRPr/>
              </a:pPr>
              <a:t>69</a:t>
            </a:fld>
            <a:endParaRPr lang="en-US"/>
          </a:p>
        </p:txBody>
      </p:sp>
    </p:spTree>
    <p:extLst>
      <p:ext uri="{BB962C8B-B14F-4D97-AF65-F5344CB8AC3E}">
        <p14:creationId xmlns:p14="http://schemas.microsoft.com/office/powerpoint/2010/main" val="348409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70</a:t>
            </a:fld>
            <a:endParaRPr lang="en-US"/>
          </a:p>
        </p:txBody>
      </p:sp>
    </p:spTree>
    <p:extLst>
      <p:ext uri="{BB962C8B-B14F-4D97-AF65-F5344CB8AC3E}">
        <p14:creationId xmlns:p14="http://schemas.microsoft.com/office/powerpoint/2010/main" val="2312493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71</a:t>
            </a:fld>
            <a:endParaRPr lang="en-US"/>
          </a:p>
        </p:txBody>
      </p:sp>
    </p:spTree>
    <p:extLst>
      <p:ext uri="{BB962C8B-B14F-4D97-AF65-F5344CB8AC3E}">
        <p14:creationId xmlns:p14="http://schemas.microsoft.com/office/powerpoint/2010/main" val="2680418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72</a:t>
            </a:fld>
            <a:endParaRPr lang="en-US"/>
          </a:p>
        </p:txBody>
      </p:sp>
    </p:spTree>
    <p:extLst>
      <p:ext uri="{BB962C8B-B14F-4D97-AF65-F5344CB8AC3E}">
        <p14:creationId xmlns:p14="http://schemas.microsoft.com/office/powerpoint/2010/main" val="28026317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73</a:t>
            </a:fld>
            <a:endParaRPr lang="en-US"/>
          </a:p>
        </p:txBody>
      </p:sp>
    </p:spTree>
    <p:extLst>
      <p:ext uri="{BB962C8B-B14F-4D97-AF65-F5344CB8AC3E}">
        <p14:creationId xmlns:p14="http://schemas.microsoft.com/office/powerpoint/2010/main" val="31324979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74</a:t>
            </a:fld>
            <a:endParaRPr lang="en-US"/>
          </a:p>
        </p:txBody>
      </p:sp>
    </p:spTree>
    <p:extLst>
      <p:ext uri="{BB962C8B-B14F-4D97-AF65-F5344CB8AC3E}">
        <p14:creationId xmlns:p14="http://schemas.microsoft.com/office/powerpoint/2010/main" val="27562513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75</a:t>
            </a:fld>
            <a:endParaRPr lang="en-US"/>
          </a:p>
        </p:txBody>
      </p:sp>
    </p:spTree>
    <p:extLst>
      <p:ext uri="{BB962C8B-B14F-4D97-AF65-F5344CB8AC3E}">
        <p14:creationId xmlns:p14="http://schemas.microsoft.com/office/powerpoint/2010/main" val="35612247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77</a:t>
            </a:fld>
            <a:endParaRPr lang="en-US"/>
          </a:p>
        </p:txBody>
      </p:sp>
    </p:spTree>
    <p:extLst>
      <p:ext uri="{BB962C8B-B14F-4D97-AF65-F5344CB8AC3E}">
        <p14:creationId xmlns:p14="http://schemas.microsoft.com/office/powerpoint/2010/main" val="25186864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78</a:t>
            </a:fld>
            <a:endParaRPr lang="en-US"/>
          </a:p>
        </p:txBody>
      </p:sp>
    </p:spTree>
    <p:extLst>
      <p:ext uri="{BB962C8B-B14F-4D97-AF65-F5344CB8AC3E}">
        <p14:creationId xmlns:p14="http://schemas.microsoft.com/office/powerpoint/2010/main" val="33808297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79</a:t>
            </a:fld>
            <a:endParaRPr lang="en-US"/>
          </a:p>
        </p:txBody>
      </p:sp>
    </p:spTree>
    <p:extLst>
      <p:ext uri="{BB962C8B-B14F-4D97-AF65-F5344CB8AC3E}">
        <p14:creationId xmlns:p14="http://schemas.microsoft.com/office/powerpoint/2010/main" val="3038833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when you complete your Diagnostic, you will see a score pop up on your screen. This score is one of many that you will see on your Diagnostic report. Your Diagnostic report will help us see the areas where you have strengths and the areas where we can help you grow. We will talk about your Diagnostic report and your personal learning goals when we meet for our data chat.</a:t>
            </a:r>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7</a:t>
            </a:fld>
            <a:endParaRPr lang="en-US"/>
          </a:p>
        </p:txBody>
      </p:sp>
    </p:spTree>
    <p:extLst>
      <p:ext uri="{BB962C8B-B14F-4D97-AF65-F5344CB8AC3E}">
        <p14:creationId xmlns:p14="http://schemas.microsoft.com/office/powerpoint/2010/main" val="38179367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F172C18-52D9-AC40-941C-15FC7AED380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B146E125-7364-8B4E-BE5D-FC5C354203E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2DB32373-DB28-AF49-AA31-F536442FE8F8}"/>
              </a:ext>
            </a:extLst>
          </p:cNvPr>
          <p:cNvSpPr>
            <a:spLocks noGrp="1"/>
          </p:cNvSpPr>
          <p:nvPr>
            <p:ph type="sldNum" sz="quarter" idx="5"/>
          </p:nvPr>
        </p:nvSpPr>
        <p:spPr/>
        <p:txBody>
          <a:bodyPr/>
          <a:lstStyle/>
          <a:p>
            <a:pPr>
              <a:defRPr/>
            </a:pPr>
            <a:fld id="{ABB580FA-602B-9E42-8A7B-D32FC8E98856}" type="slidenum">
              <a:rPr lang="en-US" smtClean="0"/>
              <a:pPr>
                <a:defRPr/>
              </a:pPr>
              <a:t>80</a:t>
            </a:fld>
            <a:endParaRPr lang="en-US"/>
          </a:p>
        </p:txBody>
      </p:sp>
    </p:spTree>
    <p:extLst>
      <p:ext uri="{BB962C8B-B14F-4D97-AF65-F5344CB8AC3E}">
        <p14:creationId xmlns:p14="http://schemas.microsoft.com/office/powerpoint/2010/main" val="13874458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27D75104-84B0-B74E-B62A-7833E19CB86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3F9CC665-FF69-674E-9765-F83FDFCAC211}"/>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6BFDF765-9FE0-7245-90AA-712984072FCA}" type="slidenum">
              <a:rPr lang="en-US" smtClean="0"/>
              <a:pPr>
                <a:defRPr/>
              </a:pPr>
              <a:t>81</a:t>
            </a:fld>
            <a:endParaRPr lang="en-US"/>
          </a:p>
        </p:txBody>
      </p:sp>
    </p:spTree>
    <p:extLst>
      <p:ext uri="{BB962C8B-B14F-4D97-AF65-F5344CB8AC3E}">
        <p14:creationId xmlns:p14="http://schemas.microsoft.com/office/powerpoint/2010/main" val="1361624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DBCE7CE-4FB3-EC47-A578-0613257B5C3E}"/>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264848F7-033A-B04C-B531-DF692AA9BCEB}"/>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832475B7-EFD8-B142-A5A3-2EFF040EB14A}" type="slidenum">
              <a:rPr lang="en-US" smtClean="0"/>
              <a:pPr>
                <a:defRPr/>
              </a:pPr>
              <a:t>82</a:t>
            </a:fld>
            <a:endParaRPr lang="en-US"/>
          </a:p>
        </p:txBody>
      </p:sp>
    </p:spTree>
    <p:extLst>
      <p:ext uri="{BB962C8B-B14F-4D97-AF65-F5344CB8AC3E}">
        <p14:creationId xmlns:p14="http://schemas.microsoft.com/office/powerpoint/2010/main" val="39595586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DBCE7CE-4FB3-EC47-A578-0613257B5C3E}"/>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130" name="Notes Placeholder 2">
            <a:extLst>
              <a:ext uri="{FF2B5EF4-FFF2-40B4-BE49-F238E27FC236}">
                <a16:creationId xmlns:a16="http://schemas.microsoft.com/office/drawing/2014/main" id="{264848F7-033A-B04C-B531-DF692AA9BCEB}"/>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832475B7-EFD8-B142-A5A3-2EFF040EB14A}" type="slidenum">
              <a:rPr lang="en-US" smtClean="0"/>
              <a:pPr>
                <a:defRPr/>
              </a:pPr>
              <a:t>83</a:t>
            </a:fld>
            <a:endParaRPr lang="en-US"/>
          </a:p>
        </p:txBody>
      </p:sp>
    </p:spTree>
    <p:extLst>
      <p:ext uri="{BB962C8B-B14F-4D97-AF65-F5344CB8AC3E}">
        <p14:creationId xmlns:p14="http://schemas.microsoft.com/office/powerpoint/2010/main" val="9775070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1EB021EB-2677-6D47-92C2-101E3AF028D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DA16D805-5C18-384F-84D7-1EC835E329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u="none" strike="noStrike" kern="1200" dirty="0">
                <a:solidFill>
                  <a:schemeClr val="tx1"/>
                </a:solidFill>
                <a:effectLst/>
                <a:latin typeface="+mn-lt"/>
                <a:ea typeface="+mn-ea"/>
                <a:cs typeface="+mn-cs"/>
              </a:rPr>
              <a:t>For ideas from other educators, visit i-ReadyCentral.com/Ideas.</a:t>
            </a:r>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D59CE97-E3B5-164F-B235-0AB85E60AF9B}" type="slidenum">
              <a:rPr lang="en-US" smtClean="0"/>
              <a:pPr>
                <a:defRPr/>
              </a:pPr>
              <a:t>84</a:t>
            </a:fld>
            <a:endParaRPr lang="en-US"/>
          </a:p>
        </p:txBody>
      </p:sp>
    </p:spTree>
    <p:extLst>
      <p:ext uri="{BB962C8B-B14F-4D97-AF65-F5344CB8AC3E}">
        <p14:creationId xmlns:p14="http://schemas.microsoft.com/office/powerpoint/2010/main" val="649178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C451822-43C1-9549-ABB8-27CB3934E73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05362DDE-44D0-924F-9D3F-0236BB55A61F}"/>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1261099-8365-D24D-A0A0-273B093A2B95}" type="slidenum">
              <a:rPr lang="en-US" smtClean="0"/>
              <a:pPr>
                <a:defRPr/>
              </a:pPr>
              <a:t>85</a:t>
            </a:fld>
            <a:endParaRPr lang="en-US"/>
          </a:p>
        </p:txBody>
      </p:sp>
    </p:spTree>
    <p:extLst>
      <p:ext uri="{BB962C8B-B14F-4D97-AF65-F5344CB8AC3E}">
        <p14:creationId xmlns:p14="http://schemas.microsoft.com/office/powerpoint/2010/main" val="24015402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86</a:t>
            </a:fld>
            <a:endParaRPr lang="en-US"/>
          </a:p>
        </p:txBody>
      </p:sp>
    </p:spTree>
    <p:extLst>
      <p:ext uri="{BB962C8B-B14F-4D97-AF65-F5344CB8AC3E}">
        <p14:creationId xmlns:p14="http://schemas.microsoft.com/office/powerpoint/2010/main" val="10838521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87</a:t>
            </a:fld>
            <a:endParaRPr lang="en-US"/>
          </a:p>
        </p:txBody>
      </p:sp>
    </p:spTree>
    <p:extLst>
      <p:ext uri="{BB962C8B-B14F-4D97-AF65-F5344CB8AC3E}">
        <p14:creationId xmlns:p14="http://schemas.microsoft.com/office/powerpoint/2010/main" val="33871482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400" b="1" dirty="0">
                <a:solidFill>
                  <a:schemeClr val="tx1"/>
                </a:solidFill>
              </a:rPr>
              <a:t>Audio support is currently available for Diagnostic items at these levels:</a:t>
            </a:r>
            <a:endParaRPr lang="en-US" sz="2200" b="1" dirty="0">
              <a:solidFill>
                <a:schemeClr val="tx1"/>
              </a:solidFill>
            </a:endParaRPr>
          </a:p>
          <a:p>
            <a:pPr marL="800100" lvl="1" indent="-342900">
              <a:buFont typeface="Arial" panose="020B0604020202020204" pitchFamily="34" charset="0"/>
              <a:buChar char="•"/>
            </a:pPr>
            <a:r>
              <a:rPr lang="en-US" sz="2200" b="1" dirty="0">
                <a:solidFill>
                  <a:schemeClr val="tx1"/>
                </a:solidFill>
              </a:rPr>
              <a:t>Mathematics: </a:t>
            </a:r>
            <a:r>
              <a:rPr lang="en-US" sz="2200" dirty="0">
                <a:solidFill>
                  <a:schemeClr val="tx1"/>
                </a:solidFill>
              </a:rPr>
              <a:t>Grades K–5</a:t>
            </a:r>
            <a:endParaRPr lang="en-US" sz="2200" dirty="0">
              <a:solidFill>
                <a:schemeClr val="tx1"/>
              </a:solidFill>
              <a:cs typeface="Calibri"/>
            </a:endParaRPr>
          </a:p>
          <a:p>
            <a:pPr marL="800100" lvl="1" indent="-342900">
              <a:buFont typeface="Arial" panose="020B0604020202020204" pitchFamily="34" charset="0"/>
              <a:buChar char="•"/>
            </a:pPr>
            <a:r>
              <a:rPr lang="en-US" sz="2200" b="1" dirty="0">
                <a:solidFill>
                  <a:schemeClr val="tx1"/>
                </a:solidFill>
              </a:rPr>
              <a:t>Phonics: </a:t>
            </a:r>
            <a:r>
              <a:rPr lang="en-US" sz="2200" dirty="0">
                <a:solidFill>
                  <a:schemeClr val="tx1"/>
                </a:solidFill>
              </a:rPr>
              <a:t>Grades K–3</a:t>
            </a:r>
          </a:p>
          <a:p>
            <a:pPr marL="800100" lvl="1" indent="-342900">
              <a:buFont typeface="Arial" panose="020B0604020202020204" pitchFamily="34" charset="0"/>
              <a:buChar char="•"/>
            </a:pPr>
            <a:r>
              <a:rPr lang="en-US" sz="2200" b="1" dirty="0">
                <a:solidFill>
                  <a:schemeClr val="tx1"/>
                </a:solidFill>
              </a:rPr>
              <a:t>High-Frequency Words: </a:t>
            </a:r>
            <a:r>
              <a:rPr lang="en-US" sz="2200" dirty="0">
                <a:solidFill>
                  <a:schemeClr val="tx1"/>
                </a:solidFill>
              </a:rPr>
              <a:t>Grades K–3</a:t>
            </a:r>
          </a:p>
          <a:p>
            <a:pPr marL="800100" lvl="1" indent="-342900">
              <a:buFont typeface="Arial" panose="020B0604020202020204" pitchFamily="34" charset="0"/>
              <a:buChar char="•"/>
            </a:pPr>
            <a:r>
              <a:rPr lang="en-US" sz="2200" b="1" dirty="0">
                <a:solidFill>
                  <a:schemeClr val="tx1"/>
                </a:solidFill>
              </a:rPr>
              <a:t>Vocabulary: </a:t>
            </a:r>
            <a:r>
              <a:rPr lang="en-US" sz="2200" dirty="0">
                <a:solidFill>
                  <a:schemeClr val="tx1"/>
                </a:solidFill>
              </a:rPr>
              <a:t>Grades K–2</a:t>
            </a:r>
          </a:p>
          <a:p>
            <a:pPr marL="800100" lvl="1" indent="-342900">
              <a:buFont typeface="Arial" panose="020B0604020202020204" pitchFamily="34" charset="0"/>
              <a:buChar char="•"/>
            </a:pPr>
            <a:r>
              <a:rPr lang="en-US" sz="2200" b="1" dirty="0">
                <a:solidFill>
                  <a:schemeClr val="tx1"/>
                </a:solidFill>
              </a:rPr>
              <a:t>Phonological Awareness: </a:t>
            </a:r>
            <a:r>
              <a:rPr lang="en-US" sz="2200" dirty="0">
                <a:solidFill>
                  <a:schemeClr val="tx1"/>
                </a:solidFill>
              </a:rPr>
              <a:t>Grades K–1</a:t>
            </a:r>
          </a:p>
          <a:p>
            <a:pPr marL="800100" lvl="1" indent="-342900">
              <a:buFont typeface="Arial" panose="020B0604020202020204" pitchFamily="34" charset="0"/>
              <a:buChar char="•"/>
            </a:pPr>
            <a:r>
              <a:rPr lang="en-US" sz="2200" b="1" dirty="0">
                <a:solidFill>
                  <a:schemeClr val="tx1"/>
                </a:solidFill>
              </a:rPr>
              <a:t>Reading Comprehension: </a:t>
            </a:r>
            <a:r>
              <a:rPr lang="en-US" sz="2200" dirty="0">
                <a:solidFill>
                  <a:schemeClr val="tx1"/>
                </a:solidFill>
              </a:rPr>
              <a:t>Grade K</a:t>
            </a:r>
          </a:p>
          <a:p>
            <a:pPr marL="171450" indent="-171450">
              <a:buFont typeface="Arial" panose="020B0604020202020204" pitchFamily="34" charset="0"/>
              <a:buChar char="•"/>
            </a:pPr>
            <a:endParaRPr lang="en-US" dirty="0"/>
          </a:p>
          <a:p>
            <a:pPr marL="0" indent="0">
              <a:buNone/>
            </a:pPr>
            <a:r>
              <a:rPr lang="en-US" sz="1200" b="1" dirty="0"/>
              <a:t>What: </a:t>
            </a:r>
            <a:r>
              <a:rPr lang="en-US" sz="1200" dirty="0"/>
              <a:t>Provides the ability to click on an audio button (speaker icon) to have the corresponding text for a question and/or answer read aloud</a:t>
            </a:r>
          </a:p>
          <a:p>
            <a:pPr marL="0" indent="0">
              <a:buNone/>
            </a:pPr>
            <a:endParaRPr lang="en-US" sz="1200" dirty="0"/>
          </a:p>
          <a:p>
            <a:pPr marL="0" indent="0">
              <a:buNone/>
            </a:pPr>
            <a:r>
              <a:rPr lang="en-US" sz="1200" b="1" dirty="0"/>
              <a:t>Where: </a:t>
            </a:r>
            <a:r>
              <a:rPr lang="en-US" sz="1200" dirty="0"/>
              <a:t>For select items in the Diagnostic, based on the domain and/or level of the items</a:t>
            </a:r>
          </a:p>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88</a:t>
            </a:fld>
            <a:endParaRPr lang="en-US"/>
          </a:p>
        </p:txBody>
      </p:sp>
    </p:spTree>
    <p:extLst>
      <p:ext uri="{BB962C8B-B14F-4D97-AF65-F5344CB8AC3E}">
        <p14:creationId xmlns:p14="http://schemas.microsoft.com/office/powerpoint/2010/main" val="3078110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b="1" dirty="0"/>
              <a:t>What: </a:t>
            </a:r>
            <a:r>
              <a:rPr lang="en-US" sz="1200" dirty="0"/>
              <a:t>Provides the ability to display text on the computer screen that aligns to the audio</a:t>
            </a:r>
          </a:p>
          <a:p>
            <a:pPr marL="0" indent="0">
              <a:buNone/>
            </a:pPr>
            <a:endParaRPr lang="en-US" sz="1200" dirty="0"/>
          </a:p>
          <a:p>
            <a:pPr marL="0" indent="0">
              <a:buNone/>
            </a:pPr>
            <a:r>
              <a:rPr lang="en-US" sz="1200" b="1" dirty="0"/>
              <a:t>Where: </a:t>
            </a:r>
            <a:r>
              <a:rPr lang="en-US" sz="1200" dirty="0"/>
              <a:t>In Diagnostic Introductory Videos for </a:t>
            </a:r>
            <a:r>
              <a:rPr lang="en-US" sz="1200" b="1" u="none" dirty="0"/>
              <a:t>Grades 3+</a:t>
            </a:r>
            <a:r>
              <a:rPr lang="en-US" sz="1200" u="none" dirty="0"/>
              <a:t> </a:t>
            </a:r>
            <a:r>
              <a:rPr lang="en-US" sz="1200" dirty="0"/>
              <a:t>when viewed through the student-facing Diagnostic assessment screen. Closed captioning is not available for test items at this time.</a:t>
            </a:r>
            <a:endParaRPr lang="en-US" sz="1200" dirty="0">
              <a:cs typeface="Calibri Light"/>
            </a:endParaRPr>
          </a:p>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89</a:t>
            </a:fld>
            <a:endParaRPr lang="en-US"/>
          </a:p>
        </p:txBody>
      </p:sp>
    </p:spTree>
    <p:extLst>
      <p:ext uri="{BB962C8B-B14F-4D97-AF65-F5344CB8AC3E}">
        <p14:creationId xmlns:p14="http://schemas.microsoft.com/office/powerpoint/2010/main" val="617900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541830CA-DF2B-B643-AFD8-73C820538DA8}"/>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1856BF73-330F-DC43-9958-9D6DCE6A23E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4EC62A8E-6680-0042-A2DA-9595945C64F2}"/>
              </a:ext>
            </a:extLst>
          </p:cNvPr>
          <p:cNvSpPr>
            <a:spLocks noGrp="1"/>
          </p:cNvSpPr>
          <p:nvPr>
            <p:ph type="sldNum" sz="quarter" idx="5"/>
          </p:nvPr>
        </p:nvSpPr>
        <p:spPr/>
        <p:txBody>
          <a:bodyPr/>
          <a:lstStyle/>
          <a:p>
            <a:pPr>
              <a:defRPr/>
            </a:pPr>
            <a:fld id="{2B10AC48-CF30-6743-AF01-EE15AC53A57A}" type="slidenum">
              <a:rPr lang="en-US" smtClean="0"/>
              <a:pPr>
                <a:defRPr/>
              </a:pPr>
              <a:t>8</a:t>
            </a:fld>
            <a:endParaRPr lang="en-US"/>
          </a:p>
        </p:txBody>
      </p:sp>
    </p:spTree>
    <p:extLst>
      <p:ext uri="{BB962C8B-B14F-4D97-AF65-F5344CB8AC3E}">
        <p14:creationId xmlns:p14="http://schemas.microsoft.com/office/powerpoint/2010/main" val="2187174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9AAFC917-A9B0-2241-9958-563F5F1C7258}"/>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25832E4B-D93D-1A4B-B1A2-E4E1E745203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8A33CD67-DA1D-B04A-83E1-0FDC445DBFF8}"/>
              </a:ext>
            </a:extLst>
          </p:cNvPr>
          <p:cNvSpPr>
            <a:spLocks noGrp="1"/>
          </p:cNvSpPr>
          <p:nvPr>
            <p:ph type="sldNum" sz="quarter" idx="5"/>
          </p:nvPr>
        </p:nvSpPr>
        <p:spPr/>
        <p:txBody>
          <a:bodyPr/>
          <a:lstStyle/>
          <a:p>
            <a:pPr>
              <a:defRPr/>
            </a:pPr>
            <a:fld id="{41E4DCCA-8E1F-CD4C-A618-B1C64921C4B3}" type="slidenum">
              <a:rPr lang="en-US" smtClean="0"/>
              <a:pPr>
                <a:defRPr/>
              </a:pPr>
              <a:t>9</a:t>
            </a:fld>
            <a:endParaRPr lang="en-US"/>
          </a:p>
        </p:txBody>
      </p:sp>
    </p:spTree>
    <p:extLst>
      <p:ext uri="{BB962C8B-B14F-4D97-AF65-F5344CB8AC3E}">
        <p14:creationId xmlns:p14="http://schemas.microsoft.com/office/powerpoint/2010/main" val="431213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130595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702626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6919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694096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980452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46667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346397"/>
            <a:ext cx="105156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952141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722540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114096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276836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576869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532600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2231222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965626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810443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124905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A34D9-B877-C24E-AFCB-640E3FBF0C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F8C640-3EC5-BA41-860E-B7B3414A30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AADFE0-FDFA-4846-A578-C6F90C3964A7}"/>
              </a:ext>
            </a:extLst>
          </p:cNvPr>
          <p:cNvSpPr>
            <a:spLocks noGrp="1"/>
          </p:cNvSpPr>
          <p:nvPr>
            <p:ph type="dt" sz="half" idx="10"/>
          </p:nvPr>
        </p:nvSpPr>
        <p:spPr/>
        <p:txBody>
          <a:bodyPr/>
          <a:lstStyle/>
          <a:p>
            <a:fld id="{6B14B5B1-8319-7E42-A7E2-B378FFF69C94}" type="datetimeFigureOut">
              <a:rPr lang="en-US" smtClean="0"/>
              <a:t>12/14/23</a:t>
            </a:fld>
            <a:endParaRPr lang="en-US"/>
          </a:p>
        </p:txBody>
      </p:sp>
      <p:sp>
        <p:nvSpPr>
          <p:cNvPr id="5" name="Footer Placeholder 4">
            <a:extLst>
              <a:ext uri="{FF2B5EF4-FFF2-40B4-BE49-F238E27FC236}">
                <a16:creationId xmlns:a16="http://schemas.microsoft.com/office/drawing/2014/main" id="{4E2C339B-57C0-AC42-916C-F96BA3475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D1689-F77C-624C-959D-98578D2A6A67}"/>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3050230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7555-DFDC-4642-BD71-E32E53E1EE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35192D-56F0-C343-9BA5-671302623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04A32-C1E1-DA46-997B-5B7752EC186F}"/>
              </a:ext>
            </a:extLst>
          </p:cNvPr>
          <p:cNvSpPr>
            <a:spLocks noGrp="1"/>
          </p:cNvSpPr>
          <p:nvPr>
            <p:ph type="dt" sz="half" idx="10"/>
          </p:nvPr>
        </p:nvSpPr>
        <p:spPr/>
        <p:txBody>
          <a:bodyPr/>
          <a:lstStyle/>
          <a:p>
            <a:fld id="{6B14B5B1-8319-7E42-A7E2-B378FFF69C94}" type="datetimeFigureOut">
              <a:rPr lang="en-US" smtClean="0"/>
              <a:t>12/14/23</a:t>
            </a:fld>
            <a:endParaRPr lang="en-US"/>
          </a:p>
        </p:txBody>
      </p:sp>
      <p:sp>
        <p:nvSpPr>
          <p:cNvPr id="5" name="Footer Placeholder 4">
            <a:extLst>
              <a:ext uri="{FF2B5EF4-FFF2-40B4-BE49-F238E27FC236}">
                <a16:creationId xmlns:a16="http://schemas.microsoft.com/office/drawing/2014/main" id="{620D672C-71BD-F344-807A-8253D35DC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7C227-D0EF-FD42-9649-A56B69D2D89C}"/>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47999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4409-3D7F-E945-B71C-9CDDAF7B4BB6}"/>
              </a:ext>
            </a:extLst>
          </p:cNvPr>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30D3B2-7EFE-C84C-A25F-E836EE0B41A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8EEA0-A1A4-954F-8CF2-CA02E4D86AA0}"/>
              </a:ext>
            </a:extLst>
          </p:cNvPr>
          <p:cNvSpPr>
            <a:spLocks noGrp="1"/>
          </p:cNvSpPr>
          <p:nvPr>
            <p:ph type="dt" sz="half" idx="10"/>
          </p:nvPr>
        </p:nvSpPr>
        <p:spPr/>
        <p:txBody>
          <a:bodyPr/>
          <a:lstStyle/>
          <a:p>
            <a:fld id="{6B14B5B1-8319-7E42-A7E2-B378FFF69C94}" type="datetimeFigureOut">
              <a:rPr lang="en-US" smtClean="0"/>
              <a:t>12/14/23</a:t>
            </a:fld>
            <a:endParaRPr lang="en-US"/>
          </a:p>
        </p:txBody>
      </p:sp>
      <p:sp>
        <p:nvSpPr>
          <p:cNvPr id="5" name="Footer Placeholder 4">
            <a:extLst>
              <a:ext uri="{FF2B5EF4-FFF2-40B4-BE49-F238E27FC236}">
                <a16:creationId xmlns:a16="http://schemas.microsoft.com/office/drawing/2014/main" id="{50D4FE2E-D048-334A-8180-C7622AA0C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A3162-608E-0045-8935-92E211A88F29}"/>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203678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90079-973C-8448-B3F2-F75861BFEA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1E722D-DD25-414B-B303-FDB51619A22C}"/>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A91A3C-82CB-7746-821B-43321250F1B1}"/>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5B8F9C-384C-2F4D-9894-5B98868EEE77}"/>
              </a:ext>
            </a:extLst>
          </p:cNvPr>
          <p:cNvSpPr>
            <a:spLocks noGrp="1"/>
          </p:cNvSpPr>
          <p:nvPr>
            <p:ph type="dt" sz="half" idx="10"/>
          </p:nvPr>
        </p:nvSpPr>
        <p:spPr/>
        <p:txBody>
          <a:bodyPr/>
          <a:lstStyle/>
          <a:p>
            <a:fld id="{6B14B5B1-8319-7E42-A7E2-B378FFF69C94}" type="datetimeFigureOut">
              <a:rPr lang="en-US" smtClean="0"/>
              <a:t>12/14/23</a:t>
            </a:fld>
            <a:endParaRPr lang="en-US"/>
          </a:p>
        </p:txBody>
      </p:sp>
      <p:sp>
        <p:nvSpPr>
          <p:cNvPr id="6" name="Footer Placeholder 5">
            <a:extLst>
              <a:ext uri="{FF2B5EF4-FFF2-40B4-BE49-F238E27FC236}">
                <a16:creationId xmlns:a16="http://schemas.microsoft.com/office/drawing/2014/main" id="{1748B761-21E8-584C-A420-26EC0511C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713D4-C02C-2E49-93BF-9617D079C60A}"/>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593623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9F571-4464-384F-83A2-DD253781E33C}"/>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8141EC-9C8E-0041-B914-F98FB2B12B8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E28568-6B18-D544-BA0B-1868608DA31C}"/>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EEE8F0-C7DF-624D-BDA4-D87BC2CDAF9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179BD5-F8B8-F84F-BD76-4E9FA559D62F}"/>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CF0AAF-AF2F-B34A-B73D-47CDE8438860}"/>
              </a:ext>
            </a:extLst>
          </p:cNvPr>
          <p:cNvSpPr>
            <a:spLocks noGrp="1"/>
          </p:cNvSpPr>
          <p:nvPr>
            <p:ph type="dt" sz="half" idx="10"/>
          </p:nvPr>
        </p:nvSpPr>
        <p:spPr/>
        <p:txBody>
          <a:bodyPr/>
          <a:lstStyle/>
          <a:p>
            <a:fld id="{6B14B5B1-8319-7E42-A7E2-B378FFF69C94}" type="datetimeFigureOut">
              <a:rPr lang="en-US" smtClean="0"/>
              <a:t>12/14/23</a:t>
            </a:fld>
            <a:endParaRPr lang="en-US"/>
          </a:p>
        </p:txBody>
      </p:sp>
      <p:sp>
        <p:nvSpPr>
          <p:cNvPr id="8" name="Footer Placeholder 7">
            <a:extLst>
              <a:ext uri="{FF2B5EF4-FFF2-40B4-BE49-F238E27FC236}">
                <a16:creationId xmlns:a16="http://schemas.microsoft.com/office/drawing/2014/main" id="{C3901A1F-937C-4E41-9C77-C57A1F9B0C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5A36F9-F0F0-8440-BA14-2B95DDD1A645}"/>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35022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8511-30DE-FB4B-8779-1892FB185B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E2BD11-784C-2A4D-B3D1-14B8C2A593BD}"/>
              </a:ext>
            </a:extLst>
          </p:cNvPr>
          <p:cNvSpPr>
            <a:spLocks noGrp="1"/>
          </p:cNvSpPr>
          <p:nvPr>
            <p:ph type="dt" sz="half" idx="10"/>
          </p:nvPr>
        </p:nvSpPr>
        <p:spPr/>
        <p:txBody>
          <a:bodyPr/>
          <a:lstStyle/>
          <a:p>
            <a:fld id="{6B14B5B1-8319-7E42-A7E2-B378FFF69C94}" type="datetimeFigureOut">
              <a:rPr lang="en-US" smtClean="0"/>
              <a:t>12/14/23</a:t>
            </a:fld>
            <a:endParaRPr lang="en-US"/>
          </a:p>
        </p:txBody>
      </p:sp>
      <p:sp>
        <p:nvSpPr>
          <p:cNvPr id="4" name="Footer Placeholder 3">
            <a:extLst>
              <a:ext uri="{FF2B5EF4-FFF2-40B4-BE49-F238E27FC236}">
                <a16:creationId xmlns:a16="http://schemas.microsoft.com/office/drawing/2014/main" id="{A279043E-ABED-9B46-A6DE-759F2F0246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342E44-799E-344C-929F-4CABCA9A0463}"/>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1284315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96435-5B65-9C4C-AA4D-CAD0C75C13FE}"/>
              </a:ext>
            </a:extLst>
          </p:cNvPr>
          <p:cNvSpPr>
            <a:spLocks noGrp="1"/>
          </p:cNvSpPr>
          <p:nvPr>
            <p:ph type="dt" sz="half" idx="10"/>
          </p:nvPr>
        </p:nvSpPr>
        <p:spPr/>
        <p:txBody>
          <a:bodyPr/>
          <a:lstStyle/>
          <a:p>
            <a:fld id="{6B14B5B1-8319-7E42-A7E2-B378FFF69C94}" type="datetimeFigureOut">
              <a:rPr lang="en-US" smtClean="0"/>
              <a:t>12/14/23</a:t>
            </a:fld>
            <a:endParaRPr lang="en-US"/>
          </a:p>
        </p:txBody>
      </p:sp>
      <p:sp>
        <p:nvSpPr>
          <p:cNvPr id="3" name="Footer Placeholder 2">
            <a:extLst>
              <a:ext uri="{FF2B5EF4-FFF2-40B4-BE49-F238E27FC236}">
                <a16:creationId xmlns:a16="http://schemas.microsoft.com/office/drawing/2014/main" id="{CF15CEC8-2910-4940-BC2D-4840CF4B9D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D24E9D-B1FA-F84E-BDBD-E90C0B957324}"/>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4214405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46667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346397"/>
            <a:ext cx="105156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011128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67B55-5C26-7848-8305-AD1B19BE10C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BE8671-1662-EC47-BC95-58062B1FE0EA}"/>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5E8590-C742-D54B-8489-BD99E9A7B9B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18224-C3F4-784C-BAFD-40B694892E9B}"/>
              </a:ext>
            </a:extLst>
          </p:cNvPr>
          <p:cNvSpPr>
            <a:spLocks noGrp="1"/>
          </p:cNvSpPr>
          <p:nvPr>
            <p:ph type="dt" sz="half" idx="10"/>
          </p:nvPr>
        </p:nvSpPr>
        <p:spPr/>
        <p:txBody>
          <a:bodyPr/>
          <a:lstStyle/>
          <a:p>
            <a:fld id="{6B14B5B1-8319-7E42-A7E2-B378FFF69C94}" type="datetimeFigureOut">
              <a:rPr lang="en-US" smtClean="0"/>
              <a:t>12/14/23</a:t>
            </a:fld>
            <a:endParaRPr lang="en-US"/>
          </a:p>
        </p:txBody>
      </p:sp>
      <p:sp>
        <p:nvSpPr>
          <p:cNvPr id="6" name="Footer Placeholder 5">
            <a:extLst>
              <a:ext uri="{FF2B5EF4-FFF2-40B4-BE49-F238E27FC236}">
                <a16:creationId xmlns:a16="http://schemas.microsoft.com/office/drawing/2014/main" id="{73642D8F-FA57-BC4A-842C-598F7B4C54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24A71D-A36C-C94B-9B25-5E161E3A5041}"/>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1958028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6EB2-41A2-3549-964C-C5A5AF78443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609182-707F-9749-886B-FA3EE02892D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0D3E2F-7BF8-E943-96EE-E41D97DF620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86C09-3A0B-DE4F-919F-107268313CDB}"/>
              </a:ext>
            </a:extLst>
          </p:cNvPr>
          <p:cNvSpPr>
            <a:spLocks noGrp="1"/>
          </p:cNvSpPr>
          <p:nvPr>
            <p:ph type="dt" sz="half" idx="10"/>
          </p:nvPr>
        </p:nvSpPr>
        <p:spPr/>
        <p:txBody>
          <a:bodyPr/>
          <a:lstStyle/>
          <a:p>
            <a:fld id="{6B14B5B1-8319-7E42-A7E2-B378FFF69C94}" type="datetimeFigureOut">
              <a:rPr lang="en-US" smtClean="0"/>
              <a:t>12/14/23</a:t>
            </a:fld>
            <a:endParaRPr lang="en-US"/>
          </a:p>
        </p:txBody>
      </p:sp>
      <p:sp>
        <p:nvSpPr>
          <p:cNvPr id="6" name="Footer Placeholder 5">
            <a:extLst>
              <a:ext uri="{FF2B5EF4-FFF2-40B4-BE49-F238E27FC236}">
                <a16:creationId xmlns:a16="http://schemas.microsoft.com/office/drawing/2014/main" id="{E9A1FFC5-664D-C242-BF41-8357CE9E16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480CD-44E0-B847-BE03-15D973829C5D}"/>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927785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A2BCB-AB57-BC45-A554-26C8E9863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0F41E9-A6BE-9B43-BB83-2C8363E59D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6967-65CA-304B-8661-885685ABF738}"/>
              </a:ext>
            </a:extLst>
          </p:cNvPr>
          <p:cNvSpPr>
            <a:spLocks noGrp="1"/>
          </p:cNvSpPr>
          <p:nvPr>
            <p:ph type="dt" sz="half" idx="10"/>
          </p:nvPr>
        </p:nvSpPr>
        <p:spPr/>
        <p:txBody>
          <a:bodyPr/>
          <a:lstStyle/>
          <a:p>
            <a:fld id="{6B14B5B1-8319-7E42-A7E2-B378FFF69C94}" type="datetimeFigureOut">
              <a:rPr lang="en-US" smtClean="0"/>
              <a:t>12/14/23</a:t>
            </a:fld>
            <a:endParaRPr lang="en-US"/>
          </a:p>
        </p:txBody>
      </p:sp>
      <p:sp>
        <p:nvSpPr>
          <p:cNvPr id="5" name="Footer Placeholder 4">
            <a:extLst>
              <a:ext uri="{FF2B5EF4-FFF2-40B4-BE49-F238E27FC236}">
                <a16:creationId xmlns:a16="http://schemas.microsoft.com/office/drawing/2014/main" id="{58622E29-183A-B947-B38E-FEF7E808B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35F4D4-A0E4-B049-B69E-0ACF17CE045B}"/>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828864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ED3638-90B5-BF46-9DAE-0E250BD40EE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E47415-F0D0-F94B-8FA7-514C1A4F4C36}"/>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72B4A1-742A-2643-A9A7-0EDBCDE82C9E}"/>
              </a:ext>
            </a:extLst>
          </p:cNvPr>
          <p:cNvSpPr>
            <a:spLocks noGrp="1"/>
          </p:cNvSpPr>
          <p:nvPr>
            <p:ph type="dt" sz="half" idx="10"/>
          </p:nvPr>
        </p:nvSpPr>
        <p:spPr/>
        <p:txBody>
          <a:bodyPr/>
          <a:lstStyle/>
          <a:p>
            <a:fld id="{6B14B5B1-8319-7E42-A7E2-B378FFF69C94}" type="datetimeFigureOut">
              <a:rPr lang="en-US" smtClean="0"/>
              <a:t>12/14/23</a:t>
            </a:fld>
            <a:endParaRPr lang="en-US"/>
          </a:p>
        </p:txBody>
      </p:sp>
      <p:sp>
        <p:nvSpPr>
          <p:cNvPr id="5" name="Footer Placeholder 4">
            <a:extLst>
              <a:ext uri="{FF2B5EF4-FFF2-40B4-BE49-F238E27FC236}">
                <a16:creationId xmlns:a16="http://schemas.microsoft.com/office/drawing/2014/main" id="{70E95D2B-32D5-0445-A9AB-B1D6CFE7DB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D33DA-C2EF-634F-A430-5BD244431363}"/>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928141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852343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1509794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46667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346397"/>
            <a:ext cx="105156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933697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7500578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8208698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763972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41037289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7241843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379207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4058747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2489356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676659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734660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39829422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46667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346397"/>
            <a:ext cx="105156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1337162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6020372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34775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8357756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145324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41878896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1222640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203550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7563334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9190524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4041352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19582779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46667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346397"/>
            <a:ext cx="105156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7477185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879795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4744297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0118577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328936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9249557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9578195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5962210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5254703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8909221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40888483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11889564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46667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346397"/>
            <a:ext cx="105156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551379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4584597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029892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0512763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6598841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5308213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3720647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5317279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0102584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0738658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952126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342539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794688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46667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346397"/>
            <a:ext cx="105156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3551152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1721897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297704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981048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4644529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7189553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9079577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1892324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4903776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14B5B1-8319-7E42-A7E2-B378FFF69C94}" type="datetimeFigureOut">
              <a:rPr lang="en-US" smtClean="0"/>
              <a:t>12/14/23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346204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2393903" y="6505302"/>
            <a:ext cx="6606948"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5813663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14B5B1-8319-7E42-A7E2-B378FFF69C94}" type="datetimeFigureOut">
              <a:rPr lang="en-US" smtClean="0"/>
              <a:t>12/14/23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3145672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14B5B1-8319-7E42-A7E2-B378FFF69C94}" type="datetimeFigureOut">
              <a:rPr lang="en-US" smtClean="0"/>
              <a:t>12/14/23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38555274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14B5B1-8319-7E42-A7E2-B378FFF69C94}" type="datetimeFigureOut">
              <a:rPr lang="en-US" smtClean="0"/>
              <a:t>12/14/23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15593152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14B5B1-8319-7E42-A7E2-B378FFF69C94}" type="datetimeFigureOut">
              <a:rPr lang="en-US" smtClean="0"/>
              <a:t>12/14/23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3538977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14B5B1-8319-7E42-A7E2-B378FFF69C94}" type="datetimeFigureOut">
              <a:rPr lang="en-US" smtClean="0"/>
              <a:t>12/14/23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4078589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4B5B1-8319-7E42-A7E2-B378FFF69C94}" type="datetimeFigureOut">
              <a:rPr lang="en-US" smtClean="0"/>
              <a:t>12/14/23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350661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14B5B1-8319-7E42-A7E2-B378FFF69C94}" type="datetimeFigureOut">
              <a:rPr lang="en-US" smtClean="0"/>
              <a:t>12/14/23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8446484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14B5B1-8319-7E42-A7E2-B378FFF69C94}" type="datetimeFigureOut">
              <a:rPr lang="en-US" smtClean="0"/>
              <a:t>12/14/23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5035602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14B5B1-8319-7E42-A7E2-B378FFF69C94}" type="datetimeFigureOut">
              <a:rPr lang="en-US" smtClean="0"/>
              <a:t>12/14/23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6527733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14B5B1-8319-7E42-A7E2-B378FFF69C94}" type="datetimeFigureOut">
              <a:rPr lang="en-US" smtClean="0"/>
              <a:t>12/14/23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348217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8.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9.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0.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0.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6.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25964E-E4B5-FA40-8A24-AC39BDC6CD88}"/>
              </a:ext>
            </a:extLst>
          </p:cNvPr>
          <p:cNvPicPr>
            <a:picLocks noChangeAspect="1"/>
          </p:cNvPicPr>
          <p:nvPr userDrawn="1"/>
        </p:nvPicPr>
        <p:blipFill>
          <a:blip r:embed="rId13"/>
          <a:stretch>
            <a:fillRect/>
          </a:stretch>
        </p:blipFill>
        <p:spPr>
          <a:xfrm>
            <a:off x="1839" y="0"/>
            <a:ext cx="12188323" cy="6858000"/>
          </a:xfrm>
          <a:prstGeom prst="rect">
            <a:avLst/>
          </a:prstGeom>
        </p:spPr>
      </p:pic>
      <p:pic>
        <p:nvPicPr>
          <p:cNvPr id="18" name="Picture 17">
            <a:extLst>
              <a:ext uri="{FF2B5EF4-FFF2-40B4-BE49-F238E27FC236}">
                <a16:creationId xmlns:a16="http://schemas.microsoft.com/office/drawing/2014/main" id="{7FAB30B0-A397-0A45-B0E3-173DA77C6BE9}"/>
              </a:ext>
            </a:extLst>
          </p:cNvPr>
          <p:cNvPicPr>
            <a:picLocks noChangeAspect="1"/>
          </p:cNvPicPr>
          <p:nvPr userDrawn="1"/>
        </p:nvPicPr>
        <p:blipFill>
          <a:blip r:embed="rId14"/>
          <a:stretch>
            <a:fillRect/>
          </a:stretch>
        </p:blipFill>
        <p:spPr>
          <a:xfrm>
            <a:off x="272147" y="6579250"/>
            <a:ext cx="934561" cy="226458"/>
          </a:xfrm>
          <a:prstGeom prst="rect">
            <a:avLst/>
          </a:prstGeom>
        </p:spPr>
      </p:pic>
      <p:sp>
        <p:nvSpPr>
          <p:cNvPr id="2" name="Title Placeholder 1"/>
          <p:cNvSpPr>
            <a:spLocks noGrp="1"/>
          </p:cNvSpPr>
          <p:nvPr userDrawn="1">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42691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water, person, sky, air&#10;&#10;Description automatically generated">
            <a:extLst>
              <a:ext uri="{FF2B5EF4-FFF2-40B4-BE49-F238E27FC236}">
                <a16:creationId xmlns:a16="http://schemas.microsoft.com/office/drawing/2014/main" id="{DEC0259C-DC12-1447-B7ED-606BE746A20F}"/>
              </a:ext>
            </a:extLst>
          </p:cNvPr>
          <p:cNvPicPr>
            <a:picLocks noChangeAspect="1"/>
          </p:cNvPicPr>
          <p:nvPr userDrawn="1"/>
        </p:nvPicPr>
        <p:blipFill rotWithShape="1">
          <a:blip r:embed="rId13"/>
          <a:srcRect l="4533" t="15065" r="10532"/>
          <a:stretch/>
        </p:blipFill>
        <p:spPr>
          <a:xfrm>
            <a:off x="-1" y="0"/>
            <a:ext cx="12192001" cy="6858000"/>
          </a:xfrm>
          <a:prstGeom prst="rect">
            <a:avLst/>
          </a:prstGeom>
        </p:spPr>
      </p:pic>
      <p:pic>
        <p:nvPicPr>
          <p:cNvPr id="10" name="Content Placeholder 6">
            <a:extLst>
              <a:ext uri="{FF2B5EF4-FFF2-40B4-BE49-F238E27FC236}">
                <a16:creationId xmlns:a16="http://schemas.microsoft.com/office/drawing/2014/main" id="{50DDD1EC-133B-B944-98EF-66731B936323}"/>
              </a:ext>
            </a:extLst>
          </p:cNvPr>
          <p:cNvPicPr>
            <a:picLocks noChangeAspect="1"/>
          </p:cNvPicPr>
          <p:nvPr userDrawn="1"/>
        </p:nvPicPr>
        <p:blipFill>
          <a:blip r:embed="rId14"/>
          <a:stretch>
            <a:fillRect/>
          </a:stretch>
        </p:blipFill>
        <p:spPr>
          <a:xfrm>
            <a:off x="0" y="14847"/>
            <a:ext cx="12192000" cy="6858000"/>
          </a:xfrm>
          <a:prstGeom prst="rect">
            <a:avLst/>
          </a:prstGeom>
        </p:spPr>
      </p:pic>
      <p:sp>
        <p:nvSpPr>
          <p:cNvPr id="2" name="Title Placeholder 1"/>
          <p:cNvSpPr>
            <a:spLocks noGrp="1"/>
          </p:cNvSpPr>
          <p:nvPr userDrawn="1">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30E6A3B0-F16A-6040-8A34-C5A2DE37A185}"/>
              </a:ext>
            </a:extLst>
          </p:cNvPr>
          <p:cNvPicPr>
            <a:picLocks noChangeAspect="1"/>
          </p:cNvPicPr>
          <p:nvPr userDrawn="1"/>
        </p:nvPicPr>
        <p:blipFill>
          <a:blip r:embed="rId15"/>
          <a:srcRect/>
          <a:stretch/>
        </p:blipFill>
        <p:spPr>
          <a:xfrm>
            <a:off x="272148" y="6599288"/>
            <a:ext cx="931619" cy="186383"/>
          </a:xfrm>
          <a:prstGeom prst="rect">
            <a:avLst/>
          </a:prstGeom>
        </p:spPr>
      </p:pic>
    </p:spTree>
    <p:extLst>
      <p:ext uri="{BB962C8B-B14F-4D97-AF65-F5344CB8AC3E}">
        <p14:creationId xmlns:p14="http://schemas.microsoft.com/office/powerpoint/2010/main" val="37252020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9D2CAA-FF69-5F4B-BF1F-9732979FF930}"/>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55E9F6-4663-EF42-9749-CCF0C4AC43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F7DA7-ADB5-9641-9F36-AA4B59D294E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4B5B1-8319-7E42-A7E2-B378FFF69C94}" type="datetimeFigureOut">
              <a:rPr lang="en-US" smtClean="0"/>
              <a:t>12/14/23</a:t>
            </a:fld>
            <a:endParaRPr lang="en-US"/>
          </a:p>
        </p:txBody>
      </p:sp>
      <p:sp>
        <p:nvSpPr>
          <p:cNvPr id="5" name="Footer Placeholder 4">
            <a:extLst>
              <a:ext uri="{FF2B5EF4-FFF2-40B4-BE49-F238E27FC236}">
                <a16:creationId xmlns:a16="http://schemas.microsoft.com/office/drawing/2014/main" id="{12F9F05E-B108-0D49-B050-744F04A40FC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4AA932-D51F-B74A-89C2-57F2A21E4C1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A5D94-A771-4246-833C-E86BF195FB45}" type="slidenum">
              <a:rPr lang="en-US" smtClean="0"/>
              <a:t>‹#›</a:t>
            </a:fld>
            <a:endParaRPr lang="en-US"/>
          </a:p>
        </p:txBody>
      </p:sp>
      <p:pic>
        <p:nvPicPr>
          <p:cNvPr id="8" name="Picture 7" descr="A close up of clouds in the sky&#10;&#10;Description automatically generated">
            <a:extLst>
              <a:ext uri="{FF2B5EF4-FFF2-40B4-BE49-F238E27FC236}">
                <a16:creationId xmlns:a16="http://schemas.microsoft.com/office/drawing/2014/main" id="{FA3927B5-E579-4A4C-9BBF-DAC8C37E3A15}"/>
              </a:ext>
            </a:extLst>
          </p:cNvPr>
          <p:cNvPicPr>
            <a:picLocks noChangeAspect="1"/>
          </p:cNvPicPr>
          <p:nvPr userDrawn="1"/>
        </p:nvPicPr>
        <p:blipFill rotWithShape="1">
          <a:blip r:embed="rId13"/>
          <a:srcRect r="11222"/>
          <a:stretch/>
        </p:blipFill>
        <p:spPr>
          <a:xfrm>
            <a:off x="-1" y="0"/>
            <a:ext cx="12192001" cy="6858000"/>
          </a:xfrm>
          <a:prstGeom prst="rect">
            <a:avLst/>
          </a:prstGeom>
        </p:spPr>
      </p:pic>
    </p:spTree>
    <p:extLst>
      <p:ext uri="{BB962C8B-B14F-4D97-AF65-F5344CB8AC3E}">
        <p14:creationId xmlns:p14="http://schemas.microsoft.com/office/powerpoint/2010/main" val="11643683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83C4A562-F490-7444-904B-82FBF8523992}"/>
              </a:ext>
            </a:extLst>
          </p:cNvPr>
          <p:cNvPicPr>
            <a:picLocks noChangeAspect="1"/>
          </p:cNvPicPr>
          <p:nvPr userDrawn="1"/>
        </p:nvPicPr>
        <p:blipFill>
          <a:blip r:embed="rId13"/>
          <a:stretch>
            <a:fillRect/>
          </a:stretch>
        </p:blipFill>
        <p:spPr>
          <a:xfrm>
            <a:off x="272147" y="6579250"/>
            <a:ext cx="883991" cy="226458"/>
          </a:xfrm>
          <a:prstGeom prst="rect">
            <a:avLst/>
          </a:prstGeom>
        </p:spPr>
      </p:pic>
      <p:pic>
        <p:nvPicPr>
          <p:cNvPr id="4" name="Picture 3">
            <a:extLst>
              <a:ext uri="{FF2B5EF4-FFF2-40B4-BE49-F238E27FC236}">
                <a16:creationId xmlns:a16="http://schemas.microsoft.com/office/drawing/2014/main" id="{F961001C-8A5D-333A-77C7-6431F0A94FA8}"/>
              </a:ext>
            </a:extLst>
          </p:cNvPr>
          <p:cNvPicPr>
            <a:picLocks noChangeAspect="1"/>
          </p:cNvPicPr>
          <p:nvPr userDrawn="1"/>
        </p:nvPicPr>
        <p:blipFill rotWithShape="1">
          <a:blip r:embed="rId14"/>
          <a:srcRect t="11339" b="1"/>
          <a:stretch/>
        </p:blipFill>
        <p:spPr>
          <a:xfrm>
            <a:off x="0" y="-1"/>
            <a:ext cx="12192000" cy="6080363"/>
          </a:xfrm>
          <a:prstGeom prst="rect">
            <a:avLst/>
          </a:prstGeom>
        </p:spPr>
      </p:pic>
    </p:spTree>
    <p:extLst>
      <p:ext uri="{BB962C8B-B14F-4D97-AF65-F5344CB8AC3E}">
        <p14:creationId xmlns:p14="http://schemas.microsoft.com/office/powerpoint/2010/main" val="8111177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AB1881-652A-F548-8F6E-53D94B701CBE}"/>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p:cNvSpPr>
            <a:spLocks noGrp="1"/>
          </p:cNvSpPr>
          <p:nvPr userDrawn="1">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061C3CEC-07F6-7D43-BB59-A943FEEB22EC}"/>
              </a:ext>
            </a:extLst>
          </p:cNvPr>
          <p:cNvPicPr>
            <a:picLocks noChangeAspect="1"/>
          </p:cNvPicPr>
          <p:nvPr userDrawn="1"/>
        </p:nvPicPr>
        <p:blipFill>
          <a:blip r:embed="rId14"/>
          <a:stretch>
            <a:fillRect/>
          </a:stretch>
        </p:blipFill>
        <p:spPr>
          <a:xfrm>
            <a:off x="272147" y="6579250"/>
            <a:ext cx="883991" cy="226458"/>
          </a:xfrm>
          <a:prstGeom prst="rect">
            <a:avLst/>
          </a:prstGeom>
        </p:spPr>
      </p:pic>
    </p:spTree>
    <p:extLst>
      <p:ext uri="{BB962C8B-B14F-4D97-AF65-F5344CB8AC3E}">
        <p14:creationId xmlns:p14="http://schemas.microsoft.com/office/powerpoint/2010/main" val="392164006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07E621-0192-4F4E-BC18-0A5C0948724B}"/>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p:cNvSpPr>
            <a:spLocks noGrp="1"/>
          </p:cNvSpPr>
          <p:nvPr userDrawn="1">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E095D8F5-170F-7A41-A13C-CF9CEDEDB230}"/>
              </a:ext>
            </a:extLst>
          </p:cNvPr>
          <p:cNvPicPr>
            <a:picLocks noChangeAspect="1"/>
          </p:cNvPicPr>
          <p:nvPr userDrawn="1"/>
        </p:nvPicPr>
        <p:blipFill>
          <a:blip r:embed="rId14"/>
          <a:stretch>
            <a:fillRect/>
          </a:stretch>
        </p:blipFill>
        <p:spPr>
          <a:xfrm>
            <a:off x="272147" y="6579250"/>
            <a:ext cx="910267" cy="226458"/>
          </a:xfrm>
          <a:prstGeom prst="rect">
            <a:avLst/>
          </a:prstGeom>
        </p:spPr>
      </p:pic>
    </p:spTree>
    <p:extLst>
      <p:ext uri="{BB962C8B-B14F-4D97-AF65-F5344CB8AC3E}">
        <p14:creationId xmlns:p14="http://schemas.microsoft.com/office/powerpoint/2010/main" val="336023053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p:cNvCxnSpPr>
            <a:cxnSpLocks/>
          </p:cNvCxnSpPr>
          <p:nvPr userDrawn="1"/>
        </p:nvCxnSpPr>
        <p:spPr>
          <a:xfrm>
            <a:off x="0" y="6496876"/>
            <a:ext cx="12192000" cy="0"/>
          </a:xfrm>
          <a:prstGeom prst="line">
            <a:avLst/>
          </a:prstGeom>
          <a:ln w="6350"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9548" y="6626300"/>
            <a:ext cx="1923428" cy="113170"/>
          </a:xfrm>
          <a:prstGeom prst="rect">
            <a:avLst/>
          </a:prstGeom>
        </p:spPr>
      </p:pic>
      <p:pic>
        <p:nvPicPr>
          <p:cNvPr id="18" name="Picture 17">
            <a:extLst>
              <a:ext uri="{FF2B5EF4-FFF2-40B4-BE49-F238E27FC236}">
                <a16:creationId xmlns:a16="http://schemas.microsoft.com/office/drawing/2014/main" id="{7FAB30B0-A397-0A45-B0E3-173DA77C6BE9}"/>
              </a:ext>
            </a:extLst>
          </p:cNvPr>
          <p:cNvPicPr>
            <a:picLocks noChangeAspect="1"/>
          </p:cNvPicPr>
          <p:nvPr userDrawn="1"/>
        </p:nvPicPr>
        <p:blipFill>
          <a:blip r:embed="rId14"/>
          <a:stretch>
            <a:fillRect/>
          </a:stretch>
        </p:blipFill>
        <p:spPr>
          <a:xfrm>
            <a:off x="10939072" y="6567362"/>
            <a:ext cx="980782" cy="226458"/>
          </a:xfrm>
          <a:prstGeom prst="rect">
            <a:avLst/>
          </a:prstGeom>
        </p:spPr>
      </p:pic>
      <p:sp>
        <p:nvSpPr>
          <p:cNvPr id="2" name="Title Placeholder 1"/>
          <p:cNvSpPr>
            <a:spLocks noGrp="1"/>
          </p:cNvSpPr>
          <p:nvPr userDrawn="1">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12729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p:cNvCxnSpPr>
            <a:cxnSpLocks/>
          </p:cNvCxnSpPr>
          <p:nvPr userDrawn="1"/>
        </p:nvCxnSpPr>
        <p:spPr>
          <a:xfrm>
            <a:off x="0" y="6496876"/>
            <a:ext cx="12192000" cy="0"/>
          </a:xfrm>
          <a:prstGeom prst="line">
            <a:avLst/>
          </a:prstGeom>
          <a:ln w="6350"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9548" y="6626300"/>
            <a:ext cx="1921502" cy="113170"/>
          </a:xfrm>
          <a:prstGeom prst="rect">
            <a:avLst/>
          </a:prstGeom>
        </p:spPr>
      </p:pic>
      <p:pic>
        <p:nvPicPr>
          <p:cNvPr id="18" name="Picture 17">
            <a:extLst>
              <a:ext uri="{FF2B5EF4-FFF2-40B4-BE49-F238E27FC236}">
                <a16:creationId xmlns:a16="http://schemas.microsoft.com/office/drawing/2014/main" id="{7FAB30B0-A397-0A45-B0E3-173DA77C6BE9}"/>
              </a:ext>
            </a:extLst>
          </p:cNvPr>
          <p:cNvPicPr>
            <a:picLocks noChangeAspect="1"/>
          </p:cNvPicPr>
          <p:nvPr userDrawn="1"/>
        </p:nvPicPr>
        <p:blipFill>
          <a:blip r:embed="rId14"/>
          <a:stretch>
            <a:fillRect/>
          </a:stretch>
        </p:blipFill>
        <p:spPr>
          <a:xfrm>
            <a:off x="10965305" y="6567362"/>
            <a:ext cx="954549" cy="226458"/>
          </a:xfrm>
          <a:prstGeom prst="rect">
            <a:avLst/>
          </a:prstGeom>
        </p:spPr>
      </p:pic>
      <p:sp>
        <p:nvSpPr>
          <p:cNvPr id="2" name="Title Placeholder 1"/>
          <p:cNvSpPr>
            <a:spLocks noGrp="1"/>
          </p:cNvSpPr>
          <p:nvPr userDrawn="1">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087766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12/14/23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A close up of clouds in the sky&#10;&#10;Description automatically generated">
            <a:extLst>
              <a:ext uri="{FF2B5EF4-FFF2-40B4-BE49-F238E27FC236}">
                <a16:creationId xmlns:a16="http://schemas.microsoft.com/office/drawing/2014/main" id="{B96C44D4-8382-E9A8-B7BC-3B33F1622283}"/>
              </a:ext>
            </a:extLst>
          </p:cNvPr>
          <p:cNvPicPr>
            <a:picLocks noChangeAspect="1"/>
          </p:cNvPicPr>
          <p:nvPr userDrawn="1"/>
        </p:nvPicPr>
        <p:blipFill rotWithShape="1">
          <a:blip r:embed="rId13"/>
          <a:srcRect r="11222"/>
          <a:stretch/>
        </p:blipFill>
        <p:spPr>
          <a:xfrm>
            <a:off x="-1" y="0"/>
            <a:ext cx="12192001" cy="6858000"/>
          </a:xfrm>
          <a:prstGeom prst="rect">
            <a:avLst/>
          </a:prstGeom>
        </p:spPr>
      </p:pic>
    </p:spTree>
    <p:extLst>
      <p:ext uri="{BB962C8B-B14F-4D97-AF65-F5344CB8AC3E}">
        <p14:creationId xmlns:p14="http://schemas.microsoft.com/office/powerpoint/2010/main" val="98401057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86.xml"/><Relationship Id="rId7" Type="http://schemas.openxmlformats.org/officeDocument/2006/relationships/slide" Target="slide40.xml"/><Relationship Id="rId2" Type="http://schemas.openxmlformats.org/officeDocument/2006/relationships/notesSlide" Target="../notesSlides/notesSlide1.xml"/><Relationship Id="rId1" Type="http://schemas.openxmlformats.org/officeDocument/2006/relationships/slideLayout" Target="../slideLayouts/slideLayout84.xml"/><Relationship Id="rId6" Type="http://schemas.openxmlformats.org/officeDocument/2006/relationships/slide" Target="slide44.xml"/><Relationship Id="rId5" Type="http://schemas.openxmlformats.org/officeDocument/2006/relationships/slide" Target="slide21.xml"/><Relationship Id="rId10" Type="http://schemas.openxmlformats.org/officeDocument/2006/relationships/hyperlink" Target="https://i-readycentral.com/articles/assessing-at-home-support/" TargetMode="External"/><Relationship Id="rId4" Type="http://schemas.openxmlformats.org/officeDocument/2006/relationships/slide" Target="slide20.xml"/><Relationship Id="rId9" Type="http://schemas.openxmlformats.org/officeDocument/2006/relationships/slide" Target="slide64.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hyperlink" Target="https://embed.vidyard.com/share/JBDyY5KXMVHfaT7xJY6Qph" TargetMode="External"/><Relationship Id="rId3" Type="http://schemas.openxmlformats.org/officeDocument/2006/relationships/hyperlink" Target="http://i-readycentral.com/videos/understanding-the-diagnostic-reading-gr-5-12-intro-and-tools-demo/" TargetMode="External"/><Relationship Id="rId7" Type="http://schemas.openxmlformats.org/officeDocument/2006/relationships/hyperlink" Target="ttp://i-readycentral.com/videos/gr-k-3-reading-diagnostic-intro-demo/"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embed.vidyard.com/share/Z2qhErfu4yMA8Dec4n6Vd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83.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79.xml"/><Relationship Id="rId6" Type="http://schemas.openxmlformats.org/officeDocument/2006/relationships/image" Target="../media/image13.png"/><Relationship Id="rId5" Type="http://schemas.openxmlformats.org/officeDocument/2006/relationships/image" Target="../media/image48.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57.xml"/><Relationship Id="rId5" Type="http://schemas.openxmlformats.org/officeDocument/2006/relationships/image" Target="../media/image12.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5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62.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hyperlink" Target="https://i-readycentral.com/videos/gr-1-2-reading-diagnostic-intro-demo/" TargetMode="External"/><Relationship Id="rId3" Type="http://schemas.openxmlformats.org/officeDocument/2006/relationships/hyperlink" Target="http://i-readycentral.com/videos/understanding-the-diagnostic-reading-gr-5-12-intro-and-tools-demo/" TargetMode="External"/><Relationship Id="rId7" Type="http://schemas.openxmlformats.org/officeDocument/2006/relationships/hyperlink" Target="ttp://i-readycentral.com/videos/gr-k-3-reading-diagnostic-intro-demo/" TargetMode="External"/><Relationship Id="rId2" Type="http://schemas.openxmlformats.org/officeDocument/2006/relationships/notesSlide" Target="../notesSlides/notesSlide28.xml"/><Relationship Id="rId1" Type="http://schemas.openxmlformats.org/officeDocument/2006/relationships/slideLayout" Target="../slideLayouts/slideLayout6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i-readycentral.com/videos/grade-1-2-mathematics-diagnostic-intro-demo/"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6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6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5.xml"/><Relationship Id="rId1" Type="http://schemas.openxmlformats.org/officeDocument/2006/relationships/slideLayout" Target="../slideLayouts/slideLayout57.xml"/><Relationship Id="rId6" Type="http://schemas.openxmlformats.org/officeDocument/2006/relationships/image" Target="../media/image48.png"/><Relationship Id="rId5" Type="http://schemas.openxmlformats.org/officeDocument/2006/relationships/image" Target="../media/image12.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5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46.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51.xml"/><Relationship Id="rId5" Type="http://schemas.openxmlformats.org/officeDocument/2006/relationships/image" Target="../media/image65.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51.xml"/><Relationship Id="rId5" Type="http://schemas.openxmlformats.org/officeDocument/2006/relationships/image" Target="../media/image56.pn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51.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51.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i-readycentral.com/videos/gr-3-5-mathematics-diagnostic-intro-demo/" TargetMode="External"/><Relationship Id="rId2" Type="http://schemas.openxmlformats.org/officeDocument/2006/relationships/notesSlide" Target="../notesSlides/notesSlide50.xml"/><Relationship Id="rId1" Type="http://schemas.openxmlformats.org/officeDocument/2006/relationships/slideLayout" Target="../slideLayouts/slideLayout51.xml"/><Relationship Id="rId6" Type="http://schemas.openxmlformats.org/officeDocument/2006/relationships/hyperlink" Target="https://i-readycentral.com/videos/gr-3-5-reading-diagnostic-intro-demo/" TargetMode="External"/><Relationship Id="rId5" Type="http://schemas.openxmlformats.org/officeDocument/2006/relationships/hyperlink" Target="ttp://i-readycentral.com/videos/gr-k-3-reading-diagnostic-intro-demo/" TargetMode="External"/><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46.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2.xml"/><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40.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6.png"/></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40.xml"/><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40.xml"/><Relationship Id="rId5" Type="http://schemas.openxmlformats.org/officeDocument/2006/relationships/image" Target="../media/image73.png"/><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40.xml"/><Relationship Id="rId5" Type="http://schemas.openxmlformats.org/officeDocument/2006/relationships/image" Target="../media/image78.png"/><Relationship Id="rId4" Type="http://schemas.openxmlformats.org/officeDocument/2006/relationships/image" Target="../media/image77.png"/></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40.xml"/><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40.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80.xml.rels><?xml version="1.0" encoding="UTF-8" standalone="yes"?>
<Relationships xmlns="http://schemas.openxmlformats.org/package/2006/relationships"><Relationship Id="rId3" Type="http://schemas.openxmlformats.org/officeDocument/2006/relationships/hyperlink" Target="https://i-readycentral.com/videos/gr-6-12-mathematics-diagnostic-intro-demo-2/" TargetMode="External"/><Relationship Id="rId2" Type="http://schemas.openxmlformats.org/officeDocument/2006/relationships/notesSlide" Target="../notesSlides/notesSlide70.xml"/><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hyperlink" Target="https://i-readycentral.com/videos/gr-6-12-reading-diagnostic-intro-demo/" TargetMode="External"/><Relationship Id="rId4" Type="http://schemas.openxmlformats.org/officeDocument/2006/relationships/image" Target="../media/image34.png"/></Relationships>
</file>

<file path=ppt/slides/_rels/slide8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37.png"/><Relationship Id="rId2" Type="http://schemas.openxmlformats.org/officeDocument/2006/relationships/notesSlide" Target="../notesSlides/notesSlide71.xml"/><Relationship Id="rId1" Type="http://schemas.openxmlformats.org/officeDocument/2006/relationships/slideLayout" Target="../slideLayouts/slideLayout40.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41.png"/></Relationships>
</file>

<file path=ppt/slides/_rels/slide8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2.xml"/><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3.xml"/><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6.xml"/><Relationship Id="rId1" Type="http://schemas.openxmlformats.org/officeDocument/2006/relationships/slideLayout" Target="../slideLayouts/slideLayout95.xml"/></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7.xml"/><Relationship Id="rId1" Type="http://schemas.openxmlformats.org/officeDocument/2006/relationships/slideLayout" Target="../slideLayouts/slideLayout95.xml"/><Relationship Id="rId4" Type="http://schemas.openxmlformats.org/officeDocument/2006/relationships/image" Target="../media/image82.png"/></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95.xml"/><Relationship Id="rId4" Type="http://schemas.openxmlformats.org/officeDocument/2006/relationships/image" Target="../media/image83.jpg"/></Relationships>
</file>

<file path=ppt/slides/_rels/slide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95.xml"/><Relationship Id="rId4" Type="http://schemas.openxmlformats.org/officeDocument/2006/relationships/image" Target="../media/image84.jp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4">
            <a:extLst>
              <a:ext uri="{FF2B5EF4-FFF2-40B4-BE49-F238E27FC236}">
                <a16:creationId xmlns:a16="http://schemas.microsoft.com/office/drawing/2014/main" id="{91EAF580-24F2-E4C9-1680-5B6CB899ECAF}"/>
              </a:ext>
            </a:extLst>
          </p:cNvPr>
          <p:cNvSpPr txBox="1">
            <a:spLocks/>
          </p:cNvSpPr>
          <p:nvPr/>
        </p:nvSpPr>
        <p:spPr>
          <a:xfrm>
            <a:off x="533400" y="1768016"/>
            <a:ext cx="10794998" cy="9194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The most important thing you can do to get accurate data is to motivate students to put forth their best effort on the </a:t>
            </a:r>
            <a:r>
              <a:rPr lang="en-US" sz="1400" i="1" dirty="0" err="1"/>
              <a:t>i</a:t>
            </a:r>
            <a:r>
              <a:rPr lang="en-US" sz="1400" i="1" dirty="0"/>
              <a:t>-Ready Diagnostic</a:t>
            </a:r>
            <a:r>
              <a:rPr lang="en-US" sz="1400" dirty="0"/>
              <a:t>. Before administering a subsequent Diagnostic, use the following resources to energize students, review expectations, and set goals. In this document, you will find four PowerPoint® presentations to prepare your students for a subsequent Diagnostic. See below to locate your grade-level presentation. </a:t>
            </a:r>
          </a:p>
        </p:txBody>
      </p:sp>
      <p:sp>
        <p:nvSpPr>
          <p:cNvPr id="4" name="Title 23">
            <a:extLst>
              <a:ext uri="{FF2B5EF4-FFF2-40B4-BE49-F238E27FC236}">
                <a16:creationId xmlns:a16="http://schemas.microsoft.com/office/drawing/2014/main" id="{1AA7841D-B34D-9E75-00FC-92B8F835884F}"/>
              </a:ext>
            </a:extLst>
          </p:cNvPr>
          <p:cNvSpPr txBox="1">
            <a:spLocks/>
          </p:cNvSpPr>
          <p:nvPr/>
        </p:nvSpPr>
        <p:spPr>
          <a:xfrm>
            <a:off x="533400" y="422622"/>
            <a:ext cx="9649179" cy="132556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pPr>
            <a:r>
              <a:rPr lang="en-US" sz="5400" dirty="0">
                <a:cs typeface="Calibri" panose="020F0502020204030204" pitchFamily="34" charset="0"/>
              </a:rPr>
              <a:t>Preparing Students for a Subsequent Diagnostic</a:t>
            </a:r>
            <a:endParaRPr lang="en-US" sz="5000" dirty="0"/>
          </a:p>
        </p:txBody>
      </p:sp>
      <p:sp>
        <p:nvSpPr>
          <p:cNvPr id="5" name="Rectangle 4">
            <a:extLst>
              <a:ext uri="{FF2B5EF4-FFF2-40B4-BE49-F238E27FC236}">
                <a16:creationId xmlns:a16="http://schemas.microsoft.com/office/drawing/2014/main" id="{7C9762E3-9573-D6D4-1CB6-106AF7C5AB5B}"/>
              </a:ext>
            </a:extLst>
          </p:cNvPr>
          <p:cNvSpPr/>
          <p:nvPr/>
        </p:nvSpPr>
        <p:spPr>
          <a:xfrm>
            <a:off x="533400" y="2676634"/>
            <a:ext cx="2429448" cy="369332"/>
          </a:xfrm>
          <a:prstGeom prst="rect">
            <a:avLst/>
          </a:prstGeom>
        </p:spPr>
        <p:txBody>
          <a:bodyPr wrap="none">
            <a:spAutoFit/>
          </a:bodyPr>
          <a:lstStyle/>
          <a:p>
            <a:r>
              <a:rPr lang="en-US" b="1" dirty="0">
                <a:latin typeface="+mn-lt"/>
              </a:rPr>
              <a:t>Presentations Included:</a:t>
            </a:r>
          </a:p>
        </p:txBody>
      </p:sp>
      <p:cxnSp>
        <p:nvCxnSpPr>
          <p:cNvPr id="7" name="Straight Connector 6">
            <a:extLst>
              <a:ext uri="{FF2B5EF4-FFF2-40B4-BE49-F238E27FC236}">
                <a16:creationId xmlns:a16="http://schemas.microsoft.com/office/drawing/2014/main" id="{56E964ED-EA04-F061-FE57-F7921078F7F5}"/>
              </a:ext>
            </a:extLst>
          </p:cNvPr>
          <p:cNvCxnSpPr>
            <a:cxnSpLocks/>
          </p:cNvCxnSpPr>
          <p:nvPr/>
        </p:nvCxnSpPr>
        <p:spPr>
          <a:xfrm>
            <a:off x="3297698" y="2743225"/>
            <a:ext cx="0" cy="3143486"/>
          </a:xfrm>
          <a:prstGeom prst="line">
            <a:avLst/>
          </a:prstGeom>
          <a:ln w="9525">
            <a:solidFill>
              <a:schemeClr val="dk1">
                <a:alpha val="20000"/>
              </a:schemeClr>
            </a:solidFill>
          </a:ln>
        </p:spPr>
        <p:style>
          <a:lnRef idx="1">
            <a:schemeClr val="dk1"/>
          </a:lnRef>
          <a:fillRef idx="0">
            <a:schemeClr val="dk1"/>
          </a:fillRef>
          <a:effectRef idx="0">
            <a:schemeClr val="dk1"/>
          </a:effectRef>
          <a:fontRef idx="minor">
            <a:schemeClr val="tx1"/>
          </a:fontRef>
        </p:style>
      </p:cxnSp>
      <p:sp>
        <p:nvSpPr>
          <p:cNvPr id="8" name="Rounded Rectangle 7">
            <a:hlinkClick r:id="rId3" action="ppaction://hlinksldjump"/>
            <a:extLst>
              <a:ext uri="{FF2B5EF4-FFF2-40B4-BE49-F238E27FC236}">
                <a16:creationId xmlns:a16="http://schemas.microsoft.com/office/drawing/2014/main" id="{B6F5AE87-AC67-03DE-68AD-727B7E8816B2}"/>
              </a:ext>
            </a:extLst>
          </p:cNvPr>
          <p:cNvSpPr/>
          <p:nvPr/>
        </p:nvSpPr>
        <p:spPr>
          <a:xfrm>
            <a:off x="592443" y="5163244"/>
            <a:ext cx="2253092" cy="723467"/>
          </a:xfrm>
          <a:prstGeom prst="roundRect">
            <a:avLst>
              <a:gd name="adj" fmla="val 1010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928D1509-B190-2871-0F93-566311BABA95}"/>
              </a:ext>
            </a:extLst>
          </p:cNvPr>
          <p:cNvGrpSpPr/>
          <p:nvPr/>
        </p:nvGrpSpPr>
        <p:grpSpPr>
          <a:xfrm>
            <a:off x="592445" y="3600635"/>
            <a:ext cx="2253081" cy="391376"/>
            <a:chOff x="687693" y="4214852"/>
            <a:chExt cx="2253081" cy="391376"/>
          </a:xfrm>
          <a:solidFill>
            <a:schemeClr val="accent6"/>
          </a:solidFill>
        </p:grpSpPr>
        <p:sp>
          <p:nvSpPr>
            <p:cNvPr id="10" name="Rounded Rectangle 9">
              <a:hlinkClick r:id="rId4" action="ppaction://hlinksldjump"/>
              <a:extLst>
                <a:ext uri="{FF2B5EF4-FFF2-40B4-BE49-F238E27FC236}">
                  <a16:creationId xmlns:a16="http://schemas.microsoft.com/office/drawing/2014/main" id="{A1E7FA61-45E6-1763-26C3-3477558F9E9B}"/>
                </a:ext>
              </a:extLst>
            </p:cNvPr>
            <p:cNvSpPr/>
            <p:nvPr/>
          </p:nvSpPr>
          <p:spPr>
            <a:xfrm>
              <a:off x="687693" y="4214852"/>
              <a:ext cx="2253081" cy="391376"/>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hlinkClick r:id="rId5" action="ppaction://hlinksldjump"/>
              <a:extLst>
                <a:ext uri="{FF2B5EF4-FFF2-40B4-BE49-F238E27FC236}">
                  <a16:creationId xmlns:a16="http://schemas.microsoft.com/office/drawing/2014/main" id="{6F6FAC28-4410-B554-DD77-B3C210CC2E99}"/>
                </a:ext>
              </a:extLst>
            </p:cNvPr>
            <p:cNvSpPr txBox="1"/>
            <p:nvPr/>
          </p:nvSpPr>
          <p:spPr>
            <a:xfrm>
              <a:off x="737104" y="4224529"/>
              <a:ext cx="2160554" cy="369332"/>
            </a:xfrm>
            <a:prstGeom prst="rect">
              <a:avLst/>
            </a:prstGeom>
            <a:grpFill/>
          </p:spPr>
          <p:txBody>
            <a:bodyPr wrap="square" rtlCol="0">
              <a:spAutoFit/>
            </a:bodyPr>
            <a:lstStyle/>
            <a:p>
              <a:pPr algn="ctr"/>
              <a:r>
                <a:rPr lang="en-US" b="1" dirty="0">
                  <a:solidFill>
                    <a:schemeClr val="bg1"/>
                  </a:solidFill>
                </a:rPr>
                <a:t>Grades 1–2</a:t>
              </a:r>
            </a:p>
          </p:txBody>
        </p:sp>
      </p:grpSp>
      <p:grpSp>
        <p:nvGrpSpPr>
          <p:cNvPr id="12" name="Group 11">
            <a:extLst>
              <a:ext uri="{FF2B5EF4-FFF2-40B4-BE49-F238E27FC236}">
                <a16:creationId xmlns:a16="http://schemas.microsoft.com/office/drawing/2014/main" id="{1F0B61C5-2699-FDAA-E0DD-020C16E9B1D7}"/>
              </a:ext>
            </a:extLst>
          </p:cNvPr>
          <p:cNvGrpSpPr/>
          <p:nvPr/>
        </p:nvGrpSpPr>
        <p:grpSpPr>
          <a:xfrm>
            <a:off x="592445" y="4121504"/>
            <a:ext cx="2253079" cy="391376"/>
            <a:chOff x="687693" y="4732908"/>
            <a:chExt cx="2253079" cy="391376"/>
          </a:xfrm>
        </p:grpSpPr>
        <p:sp>
          <p:nvSpPr>
            <p:cNvPr id="13" name="Rounded Rectangle 12">
              <a:hlinkClick r:id="rId6" action="ppaction://hlinksldjump"/>
              <a:extLst>
                <a:ext uri="{FF2B5EF4-FFF2-40B4-BE49-F238E27FC236}">
                  <a16:creationId xmlns:a16="http://schemas.microsoft.com/office/drawing/2014/main" id="{C85466C0-C05E-03D1-6649-A16814F60499}"/>
                </a:ext>
              </a:extLst>
            </p:cNvPr>
            <p:cNvSpPr/>
            <p:nvPr/>
          </p:nvSpPr>
          <p:spPr>
            <a:xfrm>
              <a:off x="687693" y="4732908"/>
              <a:ext cx="2253079" cy="391376"/>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hlinkClick r:id="rId7" action="ppaction://hlinksldjump"/>
              <a:extLst>
                <a:ext uri="{FF2B5EF4-FFF2-40B4-BE49-F238E27FC236}">
                  <a16:creationId xmlns:a16="http://schemas.microsoft.com/office/drawing/2014/main" id="{F5ACF1DC-0927-4BA3-A6D6-E69DD32908F9}"/>
                </a:ext>
              </a:extLst>
            </p:cNvPr>
            <p:cNvSpPr txBox="1"/>
            <p:nvPr/>
          </p:nvSpPr>
          <p:spPr>
            <a:xfrm>
              <a:off x="737103" y="4743930"/>
              <a:ext cx="2160555" cy="369332"/>
            </a:xfrm>
            <a:prstGeom prst="rect">
              <a:avLst/>
            </a:prstGeom>
            <a:noFill/>
          </p:spPr>
          <p:txBody>
            <a:bodyPr wrap="square" rtlCol="0">
              <a:spAutoFit/>
            </a:bodyPr>
            <a:lstStyle/>
            <a:p>
              <a:pPr algn="ctr"/>
              <a:r>
                <a:rPr lang="en-US" b="1" dirty="0">
                  <a:solidFill>
                    <a:schemeClr val="bg1"/>
                  </a:solidFill>
                </a:rPr>
                <a:t>Grades 3–5</a:t>
              </a:r>
            </a:p>
          </p:txBody>
        </p:sp>
      </p:grpSp>
      <p:grpSp>
        <p:nvGrpSpPr>
          <p:cNvPr id="15" name="Group 14">
            <a:extLst>
              <a:ext uri="{FF2B5EF4-FFF2-40B4-BE49-F238E27FC236}">
                <a16:creationId xmlns:a16="http://schemas.microsoft.com/office/drawing/2014/main" id="{B4997CD7-1819-6209-2368-E227873EE473}"/>
              </a:ext>
            </a:extLst>
          </p:cNvPr>
          <p:cNvGrpSpPr/>
          <p:nvPr/>
        </p:nvGrpSpPr>
        <p:grpSpPr>
          <a:xfrm>
            <a:off x="592445" y="3079766"/>
            <a:ext cx="2253083" cy="391376"/>
            <a:chOff x="687693" y="3716231"/>
            <a:chExt cx="2253083" cy="391376"/>
          </a:xfrm>
          <a:solidFill>
            <a:schemeClr val="accent6"/>
          </a:solidFill>
        </p:grpSpPr>
        <p:sp>
          <p:nvSpPr>
            <p:cNvPr id="16" name="Rounded Rectangle 15">
              <a:hlinkClick r:id="rId8" action="ppaction://hlinksldjump"/>
              <a:extLst>
                <a:ext uri="{FF2B5EF4-FFF2-40B4-BE49-F238E27FC236}">
                  <a16:creationId xmlns:a16="http://schemas.microsoft.com/office/drawing/2014/main" id="{CD190E72-B63A-3950-BD61-2E0B57D4D197}"/>
                </a:ext>
              </a:extLst>
            </p:cNvPr>
            <p:cNvSpPr/>
            <p:nvPr/>
          </p:nvSpPr>
          <p:spPr>
            <a:xfrm>
              <a:off x="687693" y="3716231"/>
              <a:ext cx="2253083" cy="391376"/>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hlinkClick r:id="rId8" action="ppaction://hlinksldjump"/>
              <a:extLst>
                <a:ext uri="{FF2B5EF4-FFF2-40B4-BE49-F238E27FC236}">
                  <a16:creationId xmlns:a16="http://schemas.microsoft.com/office/drawing/2014/main" id="{98A6E3EC-72A8-68F9-142B-9FC24AF5811F}"/>
                </a:ext>
              </a:extLst>
            </p:cNvPr>
            <p:cNvSpPr txBox="1"/>
            <p:nvPr/>
          </p:nvSpPr>
          <p:spPr>
            <a:xfrm>
              <a:off x="737104" y="3726213"/>
              <a:ext cx="2160554" cy="369332"/>
            </a:xfrm>
            <a:prstGeom prst="rect">
              <a:avLst/>
            </a:prstGeom>
            <a:grpFill/>
          </p:spPr>
          <p:txBody>
            <a:bodyPr wrap="square" rtlCol="0">
              <a:spAutoFit/>
            </a:bodyPr>
            <a:lstStyle/>
            <a:p>
              <a:pPr algn="ctr"/>
              <a:r>
                <a:rPr lang="en-US" b="1" dirty="0">
                  <a:solidFill>
                    <a:schemeClr val="bg1"/>
                  </a:solidFill>
                </a:rPr>
                <a:t>Grade K</a:t>
              </a:r>
            </a:p>
          </p:txBody>
        </p:sp>
      </p:grpSp>
      <p:grpSp>
        <p:nvGrpSpPr>
          <p:cNvPr id="18" name="Group 17">
            <a:extLst>
              <a:ext uri="{FF2B5EF4-FFF2-40B4-BE49-F238E27FC236}">
                <a16:creationId xmlns:a16="http://schemas.microsoft.com/office/drawing/2014/main" id="{4C5E4C0C-FCD2-3264-E67E-1B917D1D03A5}"/>
              </a:ext>
            </a:extLst>
          </p:cNvPr>
          <p:cNvGrpSpPr/>
          <p:nvPr/>
        </p:nvGrpSpPr>
        <p:grpSpPr>
          <a:xfrm>
            <a:off x="592443" y="4642373"/>
            <a:ext cx="2253076" cy="391376"/>
            <a:chOff x="687693" y="5231529"/>
            <a:chExt cx="2253076" cy="391376"/>
          </a:xfrm>
          <a:solidFill>
            <a:schemeClr val="accent6"/>
          </a:solidFill>
        </p:grpSpPr>
        <p:sp>
          <p:nvSpPr>
            <p:cNvPr id="19" name="Rounded Rectangle 18">
              <a:hlinkClick r:id="rId9" action="ppaction://hlinksldjump"/>
              <a:extLst>
                <a:ext uri="{FF2B5EF4-FFF2-40B4-BE49-F238E27FC236}">
                  <a16:creationId xmlns:a16="http://schemas.microsoft.com/office/drawing/2014/main" id="{5C0E959B-E113-ED96-7B4A-713F5B29E470}"/>
                </a:ext>
              </a:extLst>
            </p:cNvPr>
            <p:cNvSpPr/>
            <p:nvPr/>
          </p:nvSpPr>
          <p:spPr>
            <a:xfrm>
              <a:off x="687693" y="5231529"/>
              <a:ext cx="2253076" cy="391376"/>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a:hlinkClick r:id="rId9" action="ppaction://hlinksldjump"/>
              <a:extLst>
                <a:ext uri="{FF2B5EF4-FFF2-40B4-BE49-F238E27FC236}">
                  <a16:creationId xmlns:a16="http://schemas.microsoft.com/office/drawing/2014/main" id="{7C74E9E0-CCF3-CFC2-5B4B-3461893D12BD}"/>
                </a:ext>
              </a:extLst>
            </p:cNvPr>
            <p:cNvSpPr txBox="1"/>
            <p:nvPr/>
          </p:nvSpPr>
          <p:spPr>
            <a:xfrm>
              <a:off x="737104" y="5235444"/>
              <a:ext cx="2160555" cy="369332"/>
            </a:xfrm>
            <a:prstGeom prst="rect">
              <a:avLst/>
            </a:prstGeom>
            <a:grpFill/>
          </p:spPr>
          <p:txBody>
            <a:bodyPr wrap="square" rtlCol="0">
              <a:spAutoFit/>
            </a:bodyPr>
            <a:lstStyle/>
            <a:p>
              <a:pPr algn="ctr"/>
              <a:r>
                <a:rPr lang="en-US" b="1" dirty="0">
                  <a:solidFill>
                    <a:schemeClr val="bg1"/>
                  </a:solidFill>
                </a:rPr>
                <a:t>Grades 6–8</a:t>
              </a:r>
            </a:p>
          </p:txBody>
        </p:sp>
      </p:grpSp>
      <p:sp>
        <p:nvSpPr>
          <p:cNvPr id="21" name="TextBox 20">
            <a:hlinkClick r:id="rId3" action="ppaction://hlinksldjump"/>
            <a:extLst>
              <a:ext uri="{FF2B5EF4-FFF2-40B4-BE49-F238E27FC236}">
                <a16:creationId xmlns:a16="http://schemas.microsoft.com/office/drawing/2014/main" id="{AD543812-8863-3C1D-3AE0-6F2747A631FE}"/>
              </a:ext>
            </a:extLst>
          </p:cNvPr>
          <p:cNvSpPr txBox="1"/>
          <p:nvPr/>
        </p:nvSpPr>
        <p:spPr>
          <a:xfrm>
            <a:off x="657104" y="5234590"/>
            <a:ext cx="2134155" cy="584775"/>
          </a:xfrm>
          <a:prstGeom prst="rect">
            <a:avLst/>
          </a:prstGeom>
          <a:noFill/>
        </p:spPr>
        <p:txBody>
          <a:bodyPr wrap="square" rtlCol="0">
            <a:spAutoFit/>
          </a:bodyPr>
          <a:lstStyle/>
          <a:p>
            <a:pPr algn="ctr"/>
            <a:r>
              <a:rPr lang="en-US" sz="1600" b="1" dirty="0">
                <a:solidFill>
                  <a:schemeClr val="bg1"/>
                </a:solidFill>
              </a:rPr>
              <a:t>Embedded Universal Supports (Grades K–8)</a:t>
            </a:r>
          </a:p>
        </p:txBody>
      </p:sp>
      <p:sp>
        <p:nvSpPr>
          <p:cNvPr id="22" name="Rectangle 21">
            <a:extLst>
              <a:ext uri="{FF2B5EF4-FFF2-40B4-BE49-F238E27FC236}">
                <a16:creationId xmlns:a16="http://schemas.microsoft.com/office/drawing/2014/main" id="{40E502FF-C150-B0A1-9D17-A31F80DCD025}"/>
              </a:ext>
            </a:extLst>
          </p:cNvPr>
          <p:cNvSpPr/>
          <p:nvPr/>
        </p:nvSpPr>
        <p:spPr>
          <a:xfrm>
            <a:off x="3632549" y="2676634"/>
            <a:ext cx="7238422" cy="3241144"/>
          </a:xfrm>
          <a:prstGeom prst="rect">
            <a:avLst/>
          </a:prstGeom>
        </p:spPr>
        <p:txBody>
          <a:bodyPr wrap="square">
            <a:spAutoFit/>
          </a:bodyPr>
          <a:lstStyle/>
          <a:p>
            <a:pPr>
              <a:spcAft>
                <a:spcPts val="600"/>
              </a:spcAft>
            </a:pPr>
            <a:r>
              <a:rPr lang="en-US" b="1" dirty="0"/>
              <a:t>Tips:</a:t>
            </a:r>
          </a:p>
          <a:p>
            <a:pPr marL="171450" indent="-171450">
              <a:lnSpc>
                <a:spcPts val="1880"/>
              </a:lnSpc>
              <a:spcAft>
                <a:spcPts val="600"/>
              </a:spcAft>
              <a:buFont typeface="Arial" panose="020B0604020202020204" pitchFamily="34" charset="0"/>
              <a:buChar char="•"/>
            </a:pPr>
            <a:r>
              <a:rPr lang="en-US" sz="1400" dirty="0"/>
              <a:t>Internalize the presentation by reviewing it ahead of time.</a:t>
            </a:r>
          </a:p>
          <a:p>
            <a:pPr marL="171450" indent="-171450">
              <a:lnSpc>
                <a:spcPts val="1880"/>
              </a:lnSpc>
              <a:spcAft>
                <a:spcPts val="600"/>
              </a:spcAft>
              <a:buFont typeface="Arial" panose="020B0604020202020204" pitchFamily="34" charset="0"/>
              <a:buChar char="•"/>
            </a:pPr>
            <a:r>
              <a:rPr lang="en-US" sz="1400" dirty="0"/>
              <a:t>Show this presentation the day of or a day before the Diagnostic.</a:t>
            </a:r>
          </a:p>
          <a:p>
            <a:pPr marL="171450" indent="-171450">
              <a:lnSpc>
                <a:spcPts val="1880"/>
              </a:lnSpc>
              <a:spcAft>
                <a:spcPts val="600"/>
              </a:spcAft>
              <a:buFont typeface="Arial" panose="020B0604020202020204" pitchFamily="34" charset="0"/>
              <a:buChar char="•"/>
            </a:pPr>
            <a:r>
              <a:rPr lang="en-US" sz="1400" dirty="0"/>
              <a:t>Schedule time for the presentation.</a:t>
            </a:r>
          </a:p>
          <a:p>
            <a:pPr marL="171450" indent="-171450">
              <a:lnSpc>
                <a:spcPts val="1880"/>
              </a:lnSpc>
              <a:spcAft>
                <a:spcPts val="600"/>
              </a:spcAft>
              <a:buFont typeface="Arial" panose="020B0604020202020204" pitchFamily="34" charset="0"/>
              <a:buChar char="•"/>
            </a:pPr>
            <a:r>
              <a:rPr lang="en-US" sz="1400" dirty="0"/>
              <a:t>Check in with students for understanding along the way.</a:t>
            </a:r>
          </a:p>
          <a:p>
            <a:pPr marL="171450" indent="-171450">
              <a:lnSpc>
                <a:spcPts val="1880"/>
              </a:lnSpc>
              <a:spcAft>
                <a:spcPts val="600"/>
              </a:spcAft>
              <a:buFont typeface="Arial" panose="020B0604020202020204" pitchFamily="34" charset="0"/>
              <a:buChar char="•"/>
            </a:pPr>
            <a:r>
              <a:rPr lang="en-US" sz="1400" dirty="0"/>
              <a:t>End the presentation by asking students what strategies they want to use. </a:t>
            </a:r>
          </a:p>
          <a:p>
            <a:pPr marL="171450" indent="-171450">
              <a:lnSpc>
                <a:spcPts val="1880"/>
              </a:lnSpc>
              <a:spcAft>
                <a:spcPts val="600"/>
              </a:spcAft>
              <a:buFont typeface="Arial" panose="020B0604020202020204" pitchFamily="34" charset="0"/>
              <a:buChar char="•"/>
            </a:pPr>
            <a:r>
              <a:rPr lang="en-US" sz="1400" dirty="0"/>
              <a:t>Optional slides: These slides are not required but encouraged. </a:t>
            </a:r>
          </a:p>
          <a:p>
            <a:pPr marL="171450" indent="-171450">
              <a:lnSpc>
                <a:spcPts val="1880"/>
              </a:lnSpc>
              <a:spcAft>
                <a:spcPts val="600"/>
              </a:spcAft>
              <a:buFont typeface="Arial" panose="020B0604020202020204" pitchFamily="34" charset="0"/>
              <a:buChar char="•"/>
            </a:pPr>
            <a:r>
              <a:rPr lang="en-US" sz="1400" dirty="0"/>
              <a:t>Incentive slide: Edit the PowerPoint to include any class, school, or individual incentives.</a:t>
            </a:r>
          </a:p>
          <a:p>
            <a:pPr marL="171450" indent="-171450">
              <a:lnSpc>
                <a:spcPts val="1880"/>
              </a:lnSpc>
              <a:spcAft>
                <a:spcPts val="600"/>
              </a:spcAft>
              <a:buFont typeface="Arial" panose="020B0604020202020204" pitchFamily="34" charset="0"/>
              <a:buChar char="•"/>
            </a:pPr>
            <a:r>
              <a:rPr lang="en-US" sz="1400" dirty="0"/>
              <a:t>To preview universal accessibility features with students, show slides 86–89.</a:t>
            </a:r>
          </a:p>
          <a:p>
            <a:pPr marL="171450" indent="-171450">
              <a:lnSpc>
                <a:spcPts val="1880"/>
              </a:lnSpc>
              <a:spcAft>
                <a:spcPts val="600"/>
              </a:spcAft>
              <a:buFont typeface="Arial" panose="020B0604020202020204" pitchFamily="34" charset="0"/>
              <a:buChar char="•"/>
            </a:pPr>
            <a:r>
              <a:rPr lang="en-US" sz="1400" dirty="0"/>
              <a:t>Access </a:t>
            </a:r>
            <a:r>
              <a:rPr lang="en-US" sz="1400" dirty="0">
                <a:hlinkClick r:id="rId10"/>
              </a:rPr>
              <a:t>tips and tools </a:t>
            </a:r>
            <a:r>
              <a:rPr lang="en-US" sz="1400" dirty="0"/>
              <a:t>to support students assessing remotely. </a:t>
            </a:r>
          </a:p>
        </p:txBody>
      </p:sp>
    </p:spTree>
    <p:extLst>
      <p:ext uri="{BB962C8B-B14F-4D97-AF65-F5344CB8AC3E}">
        <p14:creationId xmlns:p14="http://schemas.microsoft.com/office/powerpoint/2010/main" val="3305351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195F7-D17A-804F-959C-3CBF5B09EE17}"/>
              </a:ext>
            </a:extLst>
          </p:cNvPr>
          <p:cNvPicPr>
            <a:picLocks noChangeAspect="1"/>
          </p:cNvPicPr>
          <p:nvPr/>
        </p:nvPicPr>
        <p:blipFill>
          <a:blip r:embed="rId3"/>
          <a:srcRect/>
          <a:stretch/>
        </p:blipFill>
        <p:spPr>
          <a:xfrm>
            <a:off x="6260782" y="2001855"/>
            <a:ext cx="4118826" cy="3689256"/>
          </a:xfrm>
          <a:prstGeom prst="rect">
            <a:avLst/>
          </a:prstGeom>
        </p:spPr>
      </p:pic>
      <p:sp>
        <p:nvSpPr>
          <p:cNvPr id="7" name="Right Arrow 6">
            <a:extLst>
              <a:ext uri="{FF2B5EF4-FFF2-40B4-BE49-F238E27FC236}">
                <a16:creationId xmlns:a16="http://schemas.microsoft.com/office/drawing/2014/main" id="{E7A12011-DAB8-1541-8773-A6919AAD97D1}"/>
              </a:ext>
            </a:extLst>
          </p:cNvPr>
          <p:cNvSpPr/>
          <p:nvPr/>
        </p:nvSpPr>
        <p:spPr>
          <a:xfrm>
            <a:off x="5424171" y="2886075"/>
            <a:ext cx="1316037" cy="666750"/>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TextBox 9">
            <a:extLst>
              <a:ext uri="{FF2B5EF4-FFF2-40B4-BE49-F238E27FC236}">
                <a16:creationId xmlns:a16="http://schemas.microsoft.com/office/drawing/2014/main" id="{D3113FD7-53E8-2B49-992D-D29A3320B08A}"/>
              </a:ext>
            </a:extLst>
          </p:cNvPr>
          <p:cNvSpPr txBox="1"/>
          <p:nvPr/>
        </p:nvSpPr>
        <p:spPr>
          <a:xfrm>
            <a:off x="5860892" y="4673923"/>
            <a:ext cx="4860823" cy="1569660"/>
          </a:xfrm>
          <a:prstGeom prst="rect">
            <a:avLst/>
          </a:prstGeom>
          <a:noFill/>
        </p:spPr>
        <p:txBody>
          <a:bodyPr wrap="square" rtlCol="0">
            <a:spAutoFit/>
          </a:bodyPr>
          <a:lstStyle/>
          <a:p>
            <a:pPr algn="ctr"/>
            <a:r>
              <a:rPr lang="en-US" sz="3200" dirty="0"/>
              <a:t>Click on each button to watch a video about a tool. </a:t>
            </a:r>
            <a:br>
              <a:rPr lang="en-US" sz="3200" dirty="0"/>
            </a:br>
            <a:r>
              <a:rPr lang="en-US" sz="3200" dirty="0"/>
              <a:t>Then </a:t>
            </a:r>
            <a:r>
              <a:rPr lang="en-US" sz="3200" b="1" dirty="0"/>
              <a:t>select START TEST</a:t>
            </a:r>
            <a:r>
              <a:rPr lang="en-US" sz="3200" dirty="0"/>
              <a:t>.</a:t>
            </a:r>
          </a:p>
        </p:txBody>
      </p:sp>
      <p:grpSp>
        <p:nvGrpSpPr>
          <p:cNvPr id="12" name="Group 11">
            <a:extLst>
              <a:ext uri="{FF2B5EF4-FFF2-40B4-BE49-F238E27FC236}">
                <a16:creationId xmlns:a16="http://schemas.microsoft.com/office/drawing/2014/main" id="{9F06490A-16FA-664D-9A1E-C8FAA8C64A1E}"/>
              </a:ext>
            </a:extLst>
          </p:cNvPr>
          <p:cNvGrpSpPr/>
          <p:nvPr/>
        </p:nvGrpSpPr>
        <p:grpSpPr>
          <a:xfrm>
            <a:off x="1758487" y="2001856"/>
            <a:ext cx="4109704" cy="3681085"/>
            <a:chOff x="74943" y="2117025"/>
            <a:chExt cx="3919891" cy="3511068"/>
          </a:xfrm>
        </p:grpSpPr>
        <p:pic>
          <p:nvPicPr>
            <p:cNvPr id="4" name="Picture 3">
              <a:extLst>
                <a:ext uri="{FF2B5EF4-FFF2-40B4-BE49-F238E27FC236}">
                  <a16:creationId xmlns:a16="http://schemas.microsoft.com/office/drawing/2014/main" id="{BD9B918B-63E6-CB42-BC81-AE0F5B0A6E1C}"/>
                </a:ext>
              </a:extLst>
            </p:cNvPr>
            <p:cNvPicPr>
              <a:picLocks noChangeAspect="1" noChangeArrowheads="1"/>
            </p:cNvPicPr>
            <p:nvPr/>
          </p:nvPicPr>
          <p:blipFill>
            <a:blip r:embed="rId4"/>
            <a:srcRect/>
            <a:stretch/>
          </p:blipFill>
          <p:spPr bwMode="auto">
            <a:xfrm>
              <a:off x="74943" y="2117025"/>
              <a:ext cx="3919891" cy="3511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928E5A4-6B9A-B846-83AB-AB16EED06A56}"/>
                </a:ext>
              </a:extLst>
            </p:cNvPr>
            <p:cNvSpPr txBox="1"/>
            <p:nvPr/>
          </p:nvSpPr>
          <p:spPr>
            <a:xfrm>
              <a:off x="216604" y="4665858"/>
              <a:ext cx="3605825" cy="557766"/>
            </a:xfrm>
            <a:prstGeom prst="rect">
              <a:avLst/>
            </a:prstGeom>
            <a:noFill/>
          </p:spPr>
          <p:txBody>
            <a:bodyPr wrap="square" rtlCol="0">
              <a:spAutoFit/>
            </a:bodyPr>
            <a:lstStyle/>
            <a:p>
              <a:pPr algn="ctr"/>
              <a:r>
                <a:rPr lang="en-US" sz="3200" b="1" dirty="0"/>
                <a:t>Watch a video.</a:t>
              </a:r>
            </a:p>
          </p:txBody>
        </p:sp>
        <p:sp>
          <p:nvSpPr>
            <p:cNvPr id="8" name="Triangle 7">
              <a:extLst>
                <a:ext uri="{FF2B5EF4-FFF2-40B4-BE49-F238E27FC236}">
                  <a16:creationId xmlns:a16="http://schemas.microsoft.com/office/drawing/2014/main" id="{E3410F21-4D91-5F4C-A134-325E45F7E911}"/>
                </a:ext>
              </a:extLst>
            </p:cNvPr>
            <p:cNvSpPr/>
            <p:nvPr/>
          </p:nvSpPr>
          <p:spPr>
            <a:xfrm rot="5400000">
              <a:off x="1868129" y="3173361"/>
              <a:ext cx="593082" cy="511278"/>
            </a:xfrm>
            <a:prstGeom prst="triangl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Rounded Rectangle 4">
            <a:extLst>
              <a:ext uri="{FF2B5EF4-FFF2-40B4-BE49-F238E27FC236}">
                <a16:creationId xmlns:a16="http://schemas.microsoft.com/office/drawing/2014/main" id="{A2DF7736-D9E0-47F8-439F-63BDEE04BCBC}"/>
              </a:ext>
            </a:extLst>
          </p:cNvPr>
          <p:cNvSpPr/>
          <p:nvPr/>
        </p:nvSpPr>
        <p:spPr>
          <a:xfrm>
            <a:off x="-887335" y="233208"/>
            <a:ext cx="5028262"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ADF8A4F8-D635-41EF-3959-9F103E88981D}"/>
              </a:ext>
            </a:extLst>
          </p:cNvPr>
          <p:cNvSpPr/>
          <p:nvPr/>
        </p:nvSpPr>
        <p:spPr>
          <a:xfrm>
            <a:off x="482124" y="368223"/>
            <a:ext cx="8481219" cy="769441"/>
          </a:xfrm>
          <a:prstGeom prst="rect">
            <a:avLst/>
          </a:prstGeom>
        </p:spPr>
        <p:txBody>
          <a:bodyPr wrap="square">
            <a:spAutoFit/>
          </a:bodyPr>
          <a:lstStyle/>
          <a:p>
            <a:pPr>
              <a:defRPr/>
            </a:pPr>
            <a:r>
              <a:rPr lang="en-US" altLang="en-US" sz="4400" b="1" dirty="0"/>
              <a:t>Next, you will:</a:t>
            </a:r>
            <a:endParaRPr lang="en-US" sz="4400" dirty="0"/>
          </a:p>
        </p:txBody>
      </p:sp>
    </p:spTree>
    <p:extLst>
      <p:ext uri="{BB962C8B-B14F-4D97-AF65-F5344CB8AC3E}">
        <p14:creationId xmlns:p14="http://schemas.microsoft.com/office/powerpoint/2010/main" val="410442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TextBox 15">
            <a:hlinkClick r:id="rId3"/>
            <a:extLst>
              <a:ext uri="{FF2B5EF4-FFF2-40B4-BE49-F238E27FC236}">
                <a16:creationId xmlns:a16="http://schemas.microsoft.com/office/drawing/2014/main" id="{181D5E77-5B32-E346-AADD-FEA40A99A5F0}"/>
              </a:ext>
            </a:extLst>
          </p:cNvPr>
          <p:cNvSpPr txBox="1">
            <a:spLocks noChangeArrowheads="1"/>
          </p:cNvSpPr>
          <p:nvPr/>
        </p:nvSpPr>
        <p:spPr bwMode="auto">
          <a:xfrm>
            <a:off x="-3663950" y="4547191"/>
            <a:ext cx="25733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 name="TextBox 4">
            <a:extLst>
              <a:ext uri="{FF2B5EF4-FFF2-40B4-BE49-F238E27FC236}">
                <a16:creationId xmlns:a16="http://schemas.microsoft.com/office/drawing/2014/main" id="{D828DB99-A7CF-F444-B267-8E8DADA73DD8}"/>
              </a:ext>
            </a:extLst>
          </p:cNvPr>
          <p:cNvSpPr txBox="1"/>
          <p:nvPr/>
        </p:nvSpPr>
        <p:spPr>
          <a:xfrm>
            <a:off x="9013702" y="5866308"/>
            <a:ext cx="987660" cy="338554"/>
          </a:xfrm>
          <a:prstGeom prst="rect">
            <a:avLst/>
          </a:prstGeom>
          <a:noFill/>
        </p:spPr>
        <p:txBody>
          <a:bodyPr wrap="square" rtlCol="0">
            <a:spAutoFit/>
          </a:bodyPr>
          <a:lstStyle/>
          <a:p>
            <a:r>
              <a:rPr lang="en-US" sz="1600" b="1" i="1" dirty="0">
                <a:solidFill>
                  <a:schemeClr val="bg1"/>
                </a:solidFill>
              </a:rPr>
              <a:t>Optional</a:t>
            </a:r>
          </a:p>
        </p:txBody>
      </p:sp>
      <p:grpSp>
        <p:nvGrpSpPr>
          <p:cNvPr id="10" name="Group 9">
            <a:extLst>
              <a:ext uri="{FF2B5EF4-FFF2-40B4-BE49-F238E27FC236}">
                <a16:creationId xmlns:a16="http://schemas.microsoft.com/office/drawing/2014/main" id="{A0559983-C79C-3240-89D2-6385332F0205}"/>
              </a:ext>
            </a:extLst>
          </p:cNvPr>
          <p:cNvGrpSpPr/>
          <p:nvPr/>
        </p:nvGrpSpPr>
        <p:grpSpPr>
          <a:xfrm>
            <a:off x="4442277" y="3039054"/>
            <a:ext cx="3372464" cy="779892"/>
            <a:chOff x="2885768" y="2500170"/>
            <a:chExt cx="3372464" cy="779892"/>
          </a:xfrm>
        </p:grpSpPr>
        <p:sp>
          <p:nvSpPr>
            <p:cNvPr id="19" name="Rounded Rectangle 18">
              <a:extLst>
                <a:ext uri="{FF2B5EF4-FFF2-40B4-BE49-F238E27FC236}">
                  <a16:creationId xmlns:a16="http://schemas.microsoft.com/office/drawing/2014/main" id="{B615FA51-9749-CC4C-8F5A-4EA81143C18E}"/>
                </a:ext>
              </a:extLst>
            </p:cNvPr>
            <p:cNvSpPr/>
            <p:nvPr/>
          </p:nvSpPr>
          <p:spPr>
            <a:xfrm>
              <a:off x="2885768" y="2500170"/>
              <a:ext cx="3372464" cy="779892"/>
            </a:xfrm>
            <a:prstGeom prst="roundRect">
              <a:avLst/>
            </a:prstGeom>
            <a:solidFill>
              <a:srgbClr val="3C82C3"/>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5D576650-AB36-134B-B745-81A9139C8F21}"/>
                </a:ext>
              </a:extLst>
            </p:cNvPr>
            <p:cNvGrpSpPr/>
            <p:nvPr/>
          </p:nvGrpSpPr>
          <p:grpSpPr>
            <a:xfrm>
              <a:off x="3560190" y="2549429"/>
              <a:ext cx="2526890" cy="677950"/>
              <a:chOff x="2927099" y="2572029"/>
              <a:chExt cx="2526890" cy="677950"/>
            </a:xfrm>
          </p:grpSpPr>
          <p:sp>
            <p:nvSpPr>
              <p:cNvPr id="28" name="TextBox 27">
                <a:extLst>
                  <a:ext uri="{FF2B5EF4-FFF2-40B4-BE49-F238E27FC236}">
                    <a16:creationId xmlns:a16="http://schemas.microsoft.com/office/drawing/2014/main" id="{636E2DF8-8986-A441-8F66-3E2767FA1EC1}"/>
                  </a:ext>
                </a:extLst>
              </p:cNvPr>
              <p:cNvSpPr txBox="1"/>
              <p:nvPr/>
            </p:nvSpPr>
            <p:spPr>
              <a:xfrm>
                <a:off x="2927099" y="2603648"/>
                <a:ext cx="2526890" cy="646331"/>
              </a:xfrm>
              <a:prstGeom prst="rect">
                <a:avLst/>
              </a:prstGeom>
              <a:noFill/>
            </p:spPr>
            <p:txBody>
              <a:bodyPr wrap="square" rtlCol="0">
                <a:spAutoFit/>
              </a:bodyPr>
              <a:lstStyle/>
              <a:p>
                <a:r>
                  <a:rPr lang="en-US" sz="3600" b="1" dirty="0"/>
                  <a:t>MATH</a:t>
                </a:r>
              </a:p>
            </p:txBody>
          </p:sp>
          <p:pic>
            <p:nvPicPr>
              <p:cNvPr id="29" name="Picture 28">
                <a:hlinkClick r:id="rId4"/>
                <a:extLst>
                  <a:ext uri="{FF2B5EF4-FFF2-40B4-BE49-F238E27FC236}">
                    <a16:creationId xmlns:a16="http://schemas.microsoft.com/office/drawing/2014/main" id="{27F0D72F-9E49-DA4B-9FA6-F5829BB48E76}"/>
                  </a:ext>
                </a:extLst>
              </p:cNvPr>
              <p:cNvPicPr>
                <a:picLocks noChangeAspect="1"/>
              </p:cNvPicPr>
              <p:nvPr/>
            </p:nvPicPr>
            <p:blipFill>
              <a:blip r:embed="rId5"/>
              <a:stretch>
                <a:fillRect/>
              </a:stretch>
            </p:blipFill>
            <p:spPr>
              <a:xfrm>
                <a:off x="4347860" y="2572029"/>
                <a:ext cx="644039" cy="646331"/>
              </a:xfrm>
              <a:prstGeom prst="rect">
                <a:avLst/>
              </a:prstGeom>
            </p:spPr>
          </p:pic>
        </p:grpSp>
      </p:grpSp>
      <p:grpSp>
        <p:nvGrpSpPr>
          <p:cNvPr id="9" name="Group 8">
            <a:extLst>
              <a:ext uri="{FF2B5EF4-FFF2-40B4-BE49-F238E27FC236}">
                <a16:creationId xmlns:a16="http://schemas.microsoft.com/office/drawing/2014/main" id="{66A39F1B-D981-DD42-84D0-5E7A0C1105E5}"/>
              </a:ext>
            </a:extLst>
          </p:cNvPr>
          <p:cNvGrpSpPr/>
          <p:nvPr/>
        </p:nvGrpSpPr>
        <p:grpSpPr>
          <a:xfrm>
            <a:off x="4442277" y="4547191"/>
            <a:ext cx="3372464" cy="779892"/>
            <a:chOff x="2885768" y="3532620"/>
            <a:chExt cx="3372464" cy="779892"/>
          </a:xfrm>
        </p:grpSpPr>
        <p:sp>
          <p:nvSpPr>
            <p:cNvPr id="26" name="Rounded Rectangle 25">
              <a:extLst>
                <a:ext uri="{FF2B5EF4-FFF2-40B4-BE49-F238E27FC236}">
                  <a16:creationId xmlns:a16="http://schemas.microsoft.com/office/drawing/2014/main" id="{6A29E26C-41D1-2641-B75C-7FE0845FF596}"/>
                </a:ext>
              </a:extLst>
            </p:cNvPr>
            <p:cNvSpPr/>
            <p:nvPr/>
          </p:nvSpPr>
          <p:spPr>
            <a:xfrm>
              <a:off x="2885768" y="3532620"/>
              <a:ext cx="3372464" cy="779892"/>
            </a:xfrm>
            <a:prstGeom prst="roundRect">
              <a:avLst/>
            </a:prstGeom>
            <a:solidFill>
              <a:srgbClr val="41B55E"/>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C90EF4-FCEF-4046-8B8E-6F8F8BA4617E}"/>
                </a:ext>
              </a:extLst>
            </p:cNvPr>
            <p:cNvSpPr txBox="1"/>
            <p:nvPr/>
          </p:nvSpPr>
          <p:spPr>
            <a:xfrm>
              <a:off x="3237847" y="3620709"/>
              <a:ext cx="2526890" cy="646331"/>
            </a:xfrm>
            <a:prstGeom prst="rect">
              <a:avLst/>
            </a:prstGeom>
            <a:noFill/>
          </p:spPr>
          <p:txBody>
            <a:bodyPr wrap="square" rtlCol="0">
              <a:spAutoFit/>
            </a:bodyPr>
            <a:lstStyle/>
            <a:p>
              <a:r>
                <a:rPr lang="en-US" sz="3600" b="1" dirty="0"/>
                <a:t>READING</a:t>
              </a:r>
            </a:p>
          </p:txBody>
        </p:sp>
        <p:pic>
          <p:nvPicPr>
            <p:cNvPr id="31" name="Picture 30">
              <a:extLst>
                <a:ext uri="{FF2B5EF4-FFF2-40B4-BE49-F238E27FC236}">
                  <a16:creationId xmlns:a16="http://schemas.microsoft.com/office/drawing/2014/main" id="{B05CB3F6-CE36-AA40-B027-A20F44E07CFD}"/>
                </a:ext>
              </a:extLst>
            </p:cNvPr>
            <p:cNvPicPr>
              <a:picLocks noChangeAspect="1"/>
            </p:cNvPicPr>
            <p:nvPr/>
          </p:nvPicPr>
          <p:blipFill>
            <a:blip r:embed="rId6"/>
            <a:stretch>
              <a:fillRect/>
            </a:stretch>
          </p:blipFill>
          <p:spPr>
            <a:xfrm>
              <a:off x="5187436" y="3589090"/>
              <a:ext cx="644039" cy="646331"/>
            </a:xfrm>
            <a:prstGeom prst="rect">
              <a:avLst/>
            </a:prstGeom>
          </p:spPr>
        </p:pic>
        <p:sp>
          <p:nvSpPr>
            <p:cNvPr id="2" name="TextBox 1">
              <a:hlinkClick r:id="rId7"/>
              <a:extLst>
                <a:ext uri="{FF2B5EF4-FFF2-40B4-BE49-F238E27FC236}">
                  <a16:creationId xmlns:a16="http://schemas.microsoft.com/office/drawing/2014/main" id="{6A9BD9CA-5A04-5F43-9377-552FDCE161AD}"/>
                </a:ext>
              </a:extLst>
            </p:cNvPr>
            <p:cNvSpPr txBox="1"/>
            <p:nvPr/>
          </p:nvSpPr>
          <p:spPr>
            <a:xfrm>
              <a:off x="2885768" y="3543618"/>
              <a:ext cx="3372464" cy="369332"/>
            </a:xfrm>
            <a:prstGeom prst="rect">
              <a:avLst/>
            </a:prstGeom>
            <a:noFill/>
          </p:spPr>
          <p:txBody>
            <a:bodyPr wrap="square" rtlCol="0">
              <a:spAutoFit/>
            </a:bodyPr>
            <a:lstStyle/>
            <a:p>
              <a:endParaRPr lang="en-US" dirty="0"/>
            </a:p>
          </p:txBody>
        </p:sp>
        <p:sp>
          <p:nvSpPr>
            <p:cNvPr id="6" name="TextBox 5">
              <a:hlinkClick r:id="rId8"/>
              <a:extLst>
                <a:ext uri="{FF2B5EF4-FFF2-40B4-BE49-F238E27FC236}">
                  <a16:creationId xmlns:a16="http://schemas.microsoft.com/office/drawing/2014/main" id="{98E98761-0B47-6E47-AB10-7E7C1C5B1D2D}"/>
                </a:ext>
              </a:extLst>
            </p:cNvPr>
            <p:cNvSpPr txBox="1"/>
            <p:nvPr/>
          </p:nvSpPr>
          <p:spPr>
            <a:xfrm>
              <a:off x="3001384" y="3543618"/>
              <a:ext cx="3162748" cy="369332"/>
            </a:xfrm>
            <a:prstGeom prst="rect">
              <a:avLst/>
            </a:prstGeom>
            <a:noFill/>
          </p:spPr>
          <p:txBody>
            <a:bodyPr wrap="square" rtlCol="0">
              <a:spAutoFit/>
            </a:bodyPr>
            <a:lstStyle/>
            <a:p>
              <a:endParaRPr lang="en-US" dirty="0"/>
            </a:p>
          </p:txBody>
        </p:sp>
      </p:grpSp>
      <p:sp>
        <p:nvSpPr>
          <p:cNvPr id="3" name="Rectangle 2">
            <a:extLst>
              <a:ext uri="{FF2B5EF4-FFF2-40B4-BE49-F238E27FC236}">
                <a16:creationId xmlns:a16="http://schemas.microsoft.com/office/drawing/2014/main" id="{002C9E28-6534-EE47-866B-23C6C7F9DA81}"/>
              </a:ext>
            </a:extLst>
          </p:cNvPr>
          <p:cNvSpPr/>
          <p:nvPr/>
        </p:nvSpPr>
        <p:spPr>
          <a:xfrm>
            <a:off x="3046854" y="1715037"/>
            <a:ext cx="6112764" cy="584775"/>
          </a:xfrm>
          <a:prstGeom prst="rect">
            <a:avLst/>
          </a:prstGeom>
        </p:spPr>
        <p:txBody>
          <a:bodyPr wrap="none">
            <a:spAutoFit/>
          </a:bodyPr>
          <a:lstStyle/>
          <a:p>
            <a:pPr algn="ctr"/>
            <a:r>
              <a:rPr lang="en-US" sz="3200" dirty="0">
                <a:solidFill>
                  <a:srgbClr val="222222"/>
                </a:solidFill>
                <a:latin typeface="+mn-lt"/>
              </a:rPr>
              <a:t>You will get to try this on your own!</a:t>
            </a:r>
            <a:endParaRPr lang="en-US" sz="3200" dirty="0">
              <a:latin typeface="+mn-lt"/>
            </a:endParaRPr>
          </a:p>
        </p:txBody>
      </p:sp>
      <p:sp>
        <p:nvSpPr>
          <p:cNvPr id="4" name="Rounded Rectangle 3">
            <a:extLst>
              <a:ext uri="{FF2B5EF4-FFF2-40B4-BE49-F238E27FC236}">
                <a16:creationId xmlns:a16="http://schemas.microsoft.com/office/drawing/2014/main" id="{D3CB7863-039C-7AE1-AFC2-AC8429FC6C6B}"/>
              </a:ext>
            </a:extLst>
          </p:cNvPr>
          <p:cNvSpPr/>
          <p:nvPr/>
        </p:nvSpPr>
        <p:spPr>
          <a:xfrm>
            <a:off x="-887335" y="259334"/>
            <a:ext cx="8702076"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907F6249-C4DA-01F3-ECE0-7552D80D17F6}"/>
              </a:ext>
            </a:extLst>
          </p:cNvPr>
          <p:cNvSpPr/>
          <p:nvPr/>
        </p:nvSpPr>
        <p:spPr>
          <a:xfrm>
            <a:off x="482124" y="368223"/>
            <a:ext cx="8481219" cy="769441"/>
          </a:xfrm>
          <a:prstGeom prst="rect">
            <a:avLst/>
          </a:prstGeom>
        </p:spPr>
        <p:txBody>
          <a:bodyPr wrap="square">
            <a:spAutoFit/>
          </a:bodyPr>
          <a:lstStyle/>
          <a:p>
            <a:pPr>
              <a:defRPr/>
            </a:pPr>
            <a:r>
              <a:rPr lang="en-US" altLang="en-US" sz="4400" b="1" dirty="0"/>
              <a:t>Introductory Demo Videos</a:t>
            </a:r>
            <a:endParaRPr lang="en-US" sz="4400" dirty="0"/>
          </a:p>
        </p:txBody>
      </p:sp>
      <p:sp>
        <p:nvSpPr>
          <p:cNvPr id="12" name="TextBox 11">
            <a:extLst>
              <a:ext uri="{FF2B5EF4-FFF2-40B4-BE49-F238E27FC236}">
                <a16:creationId xmlns:a16="http://schemas.microsoft.com/office/drawing/2014/main" id="{A37E6E7A-1E99-D087-429E-37763D04E5D7}"/>
              </a:ext>
            </a:extLst>
          </p:cNvPr>
          <p:cNvSpPr txBox="1"/>
          <p:nvPr/>
        </p:nvSpPr>
        <p:spPr>
          <a:xfrm>
            <a:off x="6767534" y="625870"/>
            <a:ext cx="987660" cy="338554"/>
          </a:xfrm>
          <a:prstGeom prst="rect">
            <a:avLst/>
          </a:prstGeom>
          <a:noFill/>
        </p:spPr>
        <p:txBody>
          <a:bodyPr wrap="square" rtlCol="0">
            <a:spAutoFit/>
          </a:bodyPr>
          <a:lstStyle/>
          <a:p>
            <a:r>
              <a:rPr lang="en-US" sz="1600" b="1" i="1" dirty="0">
                <a:solidFill>
                  <a:srgbClr val="FF0000"/>
                </a:solidFill>
              </a:rPr>
              <a:t>Optional</a:t>
            </a:r>
          </a:p>
        </p:txBody>
      </p:sp>
    </p:spTree>
    <p:extLst>
      <p:ext uri="{BB962C8B-B14F-4D97-AF65-F5344CB8AC3E}">
        <p14:creationId xmlns:p14="http://schemas.microsoft.com/office/powerpoint/2010/main" val="4221708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69C26C-19EA-AB40-8352-F69043FFC6EB}"/>
              </a:ext>
            </a:extLst>
          </p:cNvPr>
          <p:cNvPicPr>
            <a:picLocks noChangeAspect="1"/>
          </p:cNvPicPr>
          <p:nvPr/>
        </p:nvPicPr>
        <p:blipFill>
          <a:blip r:embed="rId3"/>
          <a:stretch>
            <a:fillRect/>
          </a:stretch>
        </p:blipFill>
        <p:spPr>
          <a:xfrm flipH="1">
            <a:off x="8511784" y="2385209"/>
            <a:ext cx="2176238" cy="4123879"/>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14D0B2F3-5023-1542-8323-26D86B0B9E86}"/>
              </a:ext>
            </a:extLst>
          </p:cNvPr>
          <p:cNvGrpSpPr/>
          <p:nvPr/>
        </p:nvGrpSpPr>
        <p:grpSpPr>
          <a:xfrm>
            <a:off x="956429" y="1826245"/>
            <a:ext cx="7074840" cy="596900"/>
            <a:chOff x="765929" y="2506847"/>
            <a:chExt cx="7074840" cy="596900"/>
          </a:xfrm>
        </p:grpSpPr>
        <p:sp>
          <p:nvSpPr>
            <p:cNvPr id="43010" name="TextBox 6">
              <a:extLst>
                <a:ext uri="{FF2B5EF4-FFF2-40B4-BE49-F238E27FC236}">
                  <a16:creationId xmlns:a16="http://schemas.microsoft.com/office/drawing/2014/main" id="{476275D3-320D-A74C-AE1E-F0D51FD5B8CC}"/>
                </a:ext>
              </a:extLst>
            </p:cNvPr>
            <p:cNvSpPr txBox="1">
              <a:spLocks noChangeArrowheads="1"/>
            </p:cNvSpPr>
            <p:nvPr/>
          </p:nvSpPr>
          <p:spPr bwMode="auto">
            <a:xfrm>
              <a:off x="1449494" y="2518972"/>
              <a:ext cx="63912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Take your time and </a:t>
              </a:r>
              <a:r>
                <a:rPr lang="en-US" altLang="en-US" b="1" dirty="0"/>
                <a:t>do not rush</a:t>
              </a:r>
              <a:r>
                <a:rPr lang="en-US" altLang="en-US" dirty="0"/>
                <a:t>.</a:t>
              </a:r>
            </a:p>
          </p:txBody>
        </p:sp>
        <p:pic>
          <p:nvPicPr>
            <p:cNvPr id="21" name="Picture 20">
              <a:extLst>
                <a:ext uri="{FF2B5EF4-FFF2-40B4-BE49-F238E27FC236}">
                  <a16:creationId xmlns:a16="http://schemas.microsoft.com/office/drawing/2014/main" id="{8A37B26E-CA2F-7842-A430-C2A48013EFAA}"/>
                </a:ext>
              </a:extLst>
            </p:cNvPr>
            <p:cNvPicPr>
              <a:picLocks noChangeAspect="1"/>
            </p:cNvPicPr>
            <p:nvPr/>
          </p:nvPicPr>
          <p:blipFill>
            <a:blip r:embed="rId4"/>
            <a:srcRect/>
            <a:stretch/>
          </p:blipFill>
          <p:spPr>
            <a:xfrm>
              <a:off x="765929" y="2506847"/>
              <a:ext cx="596900" cy="596900"/>
            </a:xfrm>
            <a:prstGeom prst="rect">
              <a:avLst/>
            </a:prstGeom>
          </p:spPr>
        </p:pic>
      </p:grpSp>
      <p:grpSp>
        <p:nvGrpSpPr>
          <p:cNvPr id="12" name="Group 11">
            <a:extLst>
              <a:ext uri="{FF2B5EF4-FFF2-40B4-BE49-F238E27FC236}">
                <a16:creationId xmlns:a16="http://schemas.microsoft.com/office/drawing/2014/main" id="{81ED6368-DA97-9D42-94D6-2D0580E6F78C}"/>
              </a:ext>
            </a:extLst>
          </p:cNvPr>
          <p:cNvGrpSpPr/>
          <p:nvPr/>
        </p:nvGrpSpPr>
        <p:grpSpPr>
          <a:xfrm>
            <a:off x="956430" y="4127498"/>
            <a:ext cx="7555353" cy="959045"/>
            <a:chOff x="765929" y="4808099"/>
            <a:chExt cx="7555353" cy="959045"/>
          </a:xfrm>
        </p:grpSpPr>
        <p:sp>
          <p:nvSpPr>
            <p:cNvPr id="43012" name="TextBox 9">
              <a:extLst>
                <a:ext uri="{FF2B5EF4-FFF2-40B4-BE49-F238E27FC236}">
                  <a16:creationId xmlns:a16="http://schemas.microsoft.com/office/drawing/2014/main" id="{C26991C2-4998-C34D-80B2-95C959991F0B}"/>
                </a:ext>
              </a:extLst>
            </p:cNvPr>
            <p:cNvSpPr txBox="1">
              <a:spLocks noChangeArrowheads="1"/>
            </p:cNvSpPr>
            <p:nvPr/>
          </p:nvSpPr>
          <p:spPr bwMode="auto">
            <a:xfrm>
              <a:off x="1449493" y="4808099"/>
              <a:ext cx="6871789" cy="959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8000"/>
                </a:lnSpc>
                <a:spcBef>
                  <a:spcPct val="0"/>
                </a:spcBef>
                <a:buFontTx/>
                <a:buNone/>
              </a:pPr>
              <a:r>
                <a:rPr lang="en-US" altLang="en-US" dirty="0"/>
                <a:t>If you get a question you have not learned yet, </a:t>
              </a:r>
              <a:r>
                <a:rPr lang="en-US" altLang="en-US" b="1" dirty="0"/>
                <a:t>try your best</a:t>
              </a:r>
              <a:r>
                <a:rPr lang="en-US" altLang="en-US" dirty="0"/>
                <a:t>!</a:t>
              </a:r>
            </a:p>
          </p:txBody>
        </p:sp>
        <p:pic>
          <p:nvPicPr>
            <p:cNvPr id="22" name="Picture 21">
              <a:extLst>
                <a:ext uri="{FF2B5EF4-FFF2-40B4-BE49-F238E27FC236}">
                  <a16:creationId xmlns:a16="http://schemas.microsoft.com/office/drawing/2014/main" id="{162F2BDA-E29F-254D-BA0D-35A25DD178E6}"/>
                </a:ext>
              </a:extLst>
            </p:cNvPr>
            <p:cNvPicPr>
              <a:picLocks noChangeAspect="1"/>
            </p:cNvPicPr>
            <p:nvPr/>
          </p:nvPicPr>
          <p:blipFill>
            <a:blip r:embed="rId5"/>
            <a:srcRect/>
            <a:stretch/>
          </p:blipFill>
          <p:spPr>
            <a:xfrm>
              <a:off x="765929" y="4820799"/>
              <a:ext cx="584200" cy="584200"/>
            </a:xfrm>
            <a:prstGeom prst="rect">
              <a:avLst/>
            </a:prstGeom>
          </p:spPr>
        </p:pic>
      </p:grpSp>
      <p:grpSp>
        <p:nvGrpSpPr>
          <p:cNvPr id="11" name="Group 10">
            <a:extLst>
              <a:ext uri="{FF2B5EF4-FFF2-40B4-BE49-F238E27FC236}">
                <a16:creationId xmlns:a16="http://schemas.microsoft.com/office/drawing/2014/main" id="{705F4208-C2D8-C640-A1B9-FBCE960AD727}"/>
              </a:ext>
            </a:extLst>
          </p:cNvPr>
          <p:cNvGrpSpPr/>
          <p:nvPr/>
        </p:nvGrpSpPr>
        <p:grpSpPr>
          <a:xfrm>
            <a:off x="956429" y="2721146"/>
            <a:ext cx="7555354" cy="1077218"/>
            <a:chOff x="765929" y="3401748"/>
            <a:chExt cx="7555354" cy="1077218"/>
          </a:xfrm>
        </p:grpSpPr>
        <p:sp>
          <p:nvSpPr>
            <p:cNvPr id="43011" name="TextBox 8">
              <a:extLst>
                <a:ext uri="{FF2B5EF4-FFF2-40B4-BE49-F238E27FC236}">
                  <a16:creationId xmlns:a16="http://schemas.microsoft.com/office/drawing/2014/main" id="{5AB75E69-6B32-E748-83A1-4C9D9516B318}"/>
                </a:ext>
              </a:extLst>
            </p:cNvPr>
            <p:cNvSpPr txBox="1">
              <a:spLocks noChangeArrowheads="1"/>
            </p:cNvSpPr>
            <p:nvPr/>
          </p:nvSpPr>
          <p:spPr bwMode="auto">
            <a:xfrm>
              <a:off x="1449494" y="3401748"/>
              <a:ext cx="6871789"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Read each question and answer </a:t>
              </a:r>
            </a:p>
            <a:p>
              <a:pPr>
                <a:spcBef>
                  <a:spcPct val="0"/>
                </a:spcBef>
                <a:buFontTx/>
                <a:buNone/>
              </a:pPr>
              <a:r>
                <a:rPr lang="en-US" altLang="en-US" dirty="0"/>
                <a:t>choice </a:t>
              </a:r>
              <a:r>
                <a:rPr lang="en-US" altLang="en-US" b="1" dirty="0"/>
                <a:t>carefully</a:t>
              </a:r>
              <a:r>
                <a:rPr lang="en-US" altLang="en-US" dirty="0"/>
                <a:t>. </a:t>
              </a:r>
            </a:p>
          </p:txBody>
        </p:sp>
        <p:pic>
          <p:nvPicPr>
            <p:cNvPr id="19" name="Picture 18">
              <a:extLst>
                <a:ext uri="{FF2B5EF4-FFF2-40B4-BE49-F238E27FC236}">
                  <a16:creationId xmlns:a16="http://schemas.microsoft.com/office/drawing/2014/main" id="{A2DD8834-2063-8F4F-85AC-777A1A0FD990}"/>
                </a:ext>
              </a:extLst>
            </p:cNvPr>
            <p:cNvPicPr>
              <a:picLocks noChangeAspect="1"/>
            </p:cNvPicPr>
            <p:nvPr/>
          </p:nvPicPr>
          <p:blipFill>
            <a:blip r:embed="rId6"/>
            <a:srcRect/>
            <a:stretch/>
          </p:blipFill>
          <p:spPr>
            <a:xfrm>
              <a:off x="765929" y="3530975"/>
              <a:ext cx="596900" cy="596900"/>
            </a:xfrm>
            <a:prstGeom prst="rect">
              <a:avLst/>
            </a:prstGeom>
          </p:spPr>
        </p:pic>
      </p:grpSp>
      <p:sp>
        <p:nvSpPr>
          <p:cNvPr id="2" name="Rounded Rectangle 1">
            <a:extLst>
              <a:ext uri="{FF2B5EF4-FFF2-40B4-BE49-F238E27FC236}">
                <a16:creationId xmlns:a16="http://schemas.microsoft.com/office/drawing/2014/main" id="{897583AC-B0AE-E829-245B-49CC7AB167F3}"/>
              </a:ext>
            </a:extLst>
          </p:cNvPr>
          <p:cNvSpPr/>
          <p:nvPr/>
        </p:nvSpPr>
        <p:spPr>
          <a:xfrm>
            <a:off x="-965713" y="257392"/>
            <a:ext cx="4623314"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B22680A8-B193-3736-C58C-07C12E338AA8}"/>
              </a:ext>
            </a:extLst>
          </p:cNvPr>
          <p:cNvSpPr/>
          <p:nvPr/>
        </p:nvSpPr>
        <p:spPr>
          <a:xfrm>
            <a:off x="508249" y="368223"/>
            <a:ext cx="8481219" cy="769441"/>
          </a:xfrm>
          <a:prstGeom prst="rect">
            <a:avLst/>
          </a:prstGeom>
        </p:spPr>
        <p:txBody>
          <a:bodyPr wrap="square">
            <a:spAutoFit/>
          </a:bodyPr>
          <a:lstStyle/>
          <a:p>
            <a:pPr>
              <a:defRPr/>
            </a:pPr>
            <a:r>
              <a:rPr lang="en-US" altLang="en-US" sz="4400" b="1" dirty="0"/>
              <a:t>Helpful Tips</a:t>
            </a:r>
            <a:endParaRPr lang="en-US" sz="4400" dirty="0"/>
          </a:p>
        </p:txBody>
      </p:sp>
    </p:spTree>
    <p:extLst>
      <p:ext uri="{BB962C8B-B14F-4D97-AF65-F5344CB8AC3E}">
        <p14:creationId xmlns:p14="http://schemas.microsoft.com/office/powerpoint/2010/main" val="1661285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360C77-5178-A049-A837-3788EC38C55F}"/>
              </a:ext>
            </a:extLst>
          </p:cNvPr>
          <p:cNvPicPr>
            <a:picLocks noChangeAspect="1"/>
          </p:cNvPicPr>
          <p:nvPr/>
        </p:nvPicPr>
        <p:blipFill>
          <a:blip r:embed="rId3"/>
          <a:stretch>
            <a:fillRect/>
          </a:stretch>
        </p:blipFill>
        <p:spPr>
          <a:xfrm>
            <a:off x="7370217" y="3618297"/>
            <a:ext cx="2824753" cy="3696742"/>
          </a:xfrm>
          <a:prstGeom prst="rect">
            <a:avLst/>
          </a:prstGeom>
          <a:effectLst>
            <a:outerShdw blurRad="63500" sx="102000" sy="102000" algn="ctr" rotWithShape="0">
              <a:prstClr val="black">
                <a:alpha val="40000"/>
              </a:prstClr>
            </a:outerShdw>
          </a:effectLst>
        </p:spPr>
      </p:pic>
      <p:sp>
        <p:nvSpPr>
          <p:cNvPr id="43016" name="TextBox 14">
            <a:extLst>
              <a:ext uri="{FF2B5EF4-FFF2-40B4-BE49-F238E27FC236}">
                <a16:creationId xmlns:a16="http://schemas.microsoft.com/office/drawing/2014/main" id="{16B44B3D-4BDE-8C44-B95F-842915BAC9D6}"/>
              </a:ext>
            </a:extLst>
          </p:cNvPr>
          <p:cNvSpPr txBox="1">
            <a:spLocks noChangeArrowheads="1"/>
          </p:cNvSpPr>
          <p:nvPr/>
        </p:nvSpPr>
        <p:spPr bwMode="auto">
          <a:xfrm>
            <a:off x="2151026" y="4206490"/>
            <a:ext cx="678338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t>Check your work.</a:t>
            </a:r>
            <a:endParaRPr lang="en-US" altLang="en-US" dirty="0"/>
          </a:p>
        </p:txBody>
      </p:sp>
      <p:pic>
        <p:nvPicPr>
          <p:cNvPr id="20" name="Picture 19">
            <a:extLst>
              <a:ext uri="{FF2B5EF4-FFF2-40B4-BE49-F238E27FC236}">
                <a16:creationId xmlns:a16="http://schemas.microsoft.com/office/drawing/2014/main" id="{F660AC73-4E26-444B-B6B4-BF4DFF716641}"/>
              </a:ext>
            </a:extLst>
          </p:cNvPr>
          <p:cNvPicPr>
            <a:picLocks noChangeAspect="1"/>
          </p:cNvPicPr>
          <p:nvPr/>
        </p:nvPicPr>
        <p:blipFill>
          <a:blip r:embed="rId4"/>
          <a:srcRect/>
          <a:stretch/>
        </p:blipFill>
        <p:spPr>
          <a:xfrm>
            <a:off x="1566828" y="4213126"/>
            <a:ext cx="571500" cy="571500"/>
          </a:xfrm>
          <a:prstGeom prst="rect">
            <a:avLst/>
          </a:prstGeom>
        </p:spPr>
      </p:pic>
      <p:sp>
        <p:nvSpPr>
          <p:cNvPr id="43015" name="TextBox 13">
            <a:extLst>
              <a:ext uri="{FF2B5EF4-FFF2-40B4-BE49-F238E27FC236}">
                <a16:creationId xmlns:a16="http://schemas.microsoft.com/office/drawing/2014/main" id="{4FB9D9F6-BA3F-C84B-A48E-A0B41BB8BA29}"/>
              </a:ext>
            </a:extLst>
          </p:cNvPr>
          <p:cNvSpPr txBox="1">
            <a:spLocks noChangeArrowheads="1"/>
          </p:cNvSpPr>
          <p:nvPr/>
        </p:nvSpPr>
        <p:spPr bwMode="auto">
          <a:xfrm>
            <a:off x="2151027" y="2952075"/>
            <a:ext cx="734907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For Reading—</a:t>
            </a:r>
            <a:r>
              <a:rPr lang="en-US" altLang="en-US" b="1" dirty="0"/>
              <a:t>Read each passage carefully.</a:t>
            </a:r>
          </a:p>
        </p:txBody>
      </p:sp>
      <p:sp>
        <p:nvSpPr>
          <p:cNvPr id="43014" name="TextBox 12">
            <a:extLst>
              <a:ext uri="{FF2B5EF4-FFF2-40B4-BE49-F238E27FC236}">
                <a16:creationId xmlns:a16="http://schemas.microsoft.com/office/drawing/2014/main" id="{31891C90-63F6-C541-91E4-2663B04FCDE2}"/>
              </a:ext>
            </a:extLst>
          </p:cNvPr>
          <p:cNvSpPr txBox="1">
            <a:spLocks noChangeArrowheads="1"/>
          </p:cNvSpPr>
          <p:nvPr/>
        </p:nvSpPr>
        <p:spPr bwMode="auto">
          <a:xfrm>
            <a:off x="2151027" y="1685534"/>
            <a:ext cx="63912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For Math—</a:t>
            </a:r>
            <a:r>
              <a:rPr lang="en-US" altLang="en-US" b="1" dirty="0"/>
              <a:t>Show your work.</a:t>
            </a:r>
          </a:p>
        </p:txBody>
      </p:sp>
      <p:pic>
        <p:nvPicPr>
          <p:cNvPr id="14" name="Picture 13">
            <a:extLst>
              <a:ext uri="{FF2B5EF4-FFF2-40B4-BE49-F238E27FC236}">
                <a16:creationId xmlns:a16="http://schemas.microsoft.com/office/drawing/2014/main" id="{7C956EDD-3295-CF49-ACA1-575CFD4E3B15}"/>
              </a:ext>
            </a:extLst>
          </p:cNvPr>
          <p:cNvPicPr>
            <a:picLocks noChangeAspect="1"/>
          </p:cNvPicPr>
          <p:nvPr/>
        </p:nvPicPr>
        <p:blipFill>
          <a:blip r:embed="rId5"/>
          <a:srcRect/>
          <a:stretch/>
        </p:blipFill>
        <p:spPr>
          <a:xfrm>
            <a:off x="1566828" y="2958424"/>
            <a:ext cx="571500" cy="571500"/>
          </a:xfrm>
          <a:prstGeom prst="rect">
            <a:avLst/>
          </a:prstGeom>
        </p:spPr>
      </p:pic>
      <p:pic>
        <p:nvPicPr>
          <p:cNvPr id="15" name="Picture 14">
            <a:extLst>
              <a:ext uri="{FF2B5EF4-FFF2-40B4-BE49-F238E27FC236}">
                <a16:creationId xmlns:a16="http://schemas.microsoft.com/office/drawing/2014/main" id="{79801910-40D1-B144-B50A-5325F14901CC}"/>
              </a:ext>
            </a:extLst>
          </p:cNvPr>
          <p:cNvPicPr>
            <a:picLocks noChangeAspect="1"/>
          </p:cNvPicPr>
          <p:nvPr/>
        </p:nvPicPr>
        <p:blipFill>
          <a:blip r:embed="rId6"/>
          <a:srcRect/>
          <a:stretch/>
        </p:blipFill>
        <p:spPr>
          <a:xfrm>
            <a:off x="1566828" y="1685533"/>
            <a:ext cx="596900" cy="596900"/>
          </a:xfrm>
          <a:prstGeom prst="rect">
            <a:avLst/>
          </a:prstGeom>
        </p:spPr>
      </p:pic>
      <p:sp>
        <p:nvSpPr>
          <p:cNvPr id="4" name="Rounded Rectangle 3">
            <a:extLst>
              <a:ext uri="{FF2B5EF4-FFF2-40B4-BE49-F238E27FC236}">
                <a16:creationId xmlns:a16="http://schemas.microsoft.com/office/drawing/2014/main" id="{E04A1DD7-37CA-7B5C-944A-FDDE7B356B63}"/>
              </a:ext>
            </a:extLst>
          </p:cNvPr>
          <p:cNvSpPr/>
          <p:nvPr/>
        </p:nvSpPr>
        <p:spPr>
          <a:xfrm>
            <a:off x="-965713" y="257392"/>
            <a:ext cx="4623314"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152178FE-DC5F-BD37-D8F8-5A01CFAE0A2E}"/>
              </a:ext>
            </a:extLst>
          </p:cNvPr>
          <p:cNvSpPr/>
          <p:nvPr/>
        </p:nvSpPr>
        <p:spPr>
          <a:xfrm>
            <a:off x="508249" y="368223"/>
            <a:ext cx="8481219" cy="769441"/>
          </a:xfrm>
          <a:prstGeom prst="rect">
            <a:avLst/>
          </a:prstGeom>
        </p:spPr>
        <p:txBody>
          <a:bodyPr wrap="square">
            <a:spAutoFit/>
          </a:bodyPr>
          <a:lstStyle/>
          <a:p>
            <a:pPr>
              <a:defRPr/>
            </a:pPr>
            <a:r>
              <a:rPr lang="en-US" altLang="en-US" sz="4400" b="1" dirty="0"/>
              <a:t>Helpful Tips</a:t>
            </a:r>
            <a:endParaRPr lang="en-US" sz="4400" dirty="0"/>
          </a:p>
        </p:txBody>
      </p:sp>
    </p:spTree>
    <p:extLst>
      <p:ext uri="{BB962C8B-B14F-4D97-AF65-F5344CB8AC3E}">
        <p14:creationId xmlns:p14="http://schemas.microsoft.com/office/powerpoint/2010/main" val="2330395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928EE9-029C-6DD3-6BD6-B457A8C98ED3}"/>
              </a:ext>
            </a:extLst>
          </p:cNvPr>
          <p:cNvSpPr/>
          <p:nvPr/>
        </p:nvSpPr>
        <p:spPr>
          <a:xfrm>
            <a:off x="464927" y="1561537"/>
            <a:ext cx="5011407" cy="1392304"/>
          </a:xfrm>
          <a:prstGeom prst="rect">
            <a:avLst/>
          </a:prstGeom>
        </p:spPr>
        <p:txBody>
          <a:bodyPr wrap="square">
            <a:spAutoFit/>
          </a:bodyPr>
          <a:lstStyle/>
          <a:p>
            <a:pPr>
              <a:lnSpc>
                <a:spcPct val="88000"/>
              </a:lnSpc>
            </a:pPr>
            <a:r>
              <a:rPr lang="en-US" sz="3200" dirty="0"/>
              <a:t>After the Diagnostic, </a:t>
            </a:r>
            <a:r>
              <a:rPr lang="en-US" sz="3200" i="1" dirty="0" err="1"/>
              <a:t>i</a:t>
            </a:r>
            <a:r>
              <a:rPr lang="en-US" sz="3200" i="1" dirty="0"/>
              <a:t>-Ready</a:t>
            </a:r>
            <a:r>
              <a:rPr lang="en-US" sz="3200" dirty="0"/>
              <a:t> creates a special report for you and your family.</a:t>
            </a:r>
          </a:p>
        </p:txBody>
      </p:sp>
      <p:sp>
        <p:nvSpPr>
          <p:cNvPr id="4" name="Rounded Rectangle 3">
            <a:extLst>
              <a:ext uri="{FF2B5EF4-FFF2-40B4-BE49-F238E27FC236}">
                <a16:creationId xmlns:a16="http://schemas.microsoft.com/office/drawing/2014/main" id="{1759F7ED-A7EB-BB0F-C857-3AD911FEA58F}"/>
              </a:ext>
            </a:extLst>
          </p:cNvPr>
          <p:cNvSpPr/>
          <p:nvPr/>
        </p:nvSpPr>
        <p:spPr>
          <a:xfrm>
            <a:off x="-924954" y="274638"/>
            <a:ext cx="3974305"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2F848320-DE42-578F-8459-2F3E861D7CF3}"/>
              </a:ext>
            </a:extLst>
          </p:cNvPr>
          <p:cNvSpPr/>
          <p:nvPr/>
        </p:nvSpPr>
        <p:spPr>
          <a:xfrm>
            <a:off x="549009" y="368223"/>
            <a:ext cx="2212959" cy="769441"/>
          </a:xfrm>
          <a:prstGeom prst="rect">
            <a:avLst/>
          </a:prstGeom>
        </p:spPr>
        <p:txBody>
          <a:bodyPr wrap="square">
            <a:spAutoFit/>
          </a:bodyPr>
          <a:lstStyle/>
          <a:p>
            <a:pPr>
              <a:defRPr/>
            </a:pPr>
            <a:r>
              <a:rPr lang="en-US" altLang="en-US" sz="4400" b="1" dirty="0">
                <a:latin typeface="+mn-lt"/>
              </a:rPr>
              <a:t>Our Plan</a:t>
            </a:r>
            <a:endParaRPr lang="en-US" sz="4400" b="1" dirty="0">
              <a:latin typeface="+mn-lt"/>
            </a:endParaRPr>
          </a:p>
        </p:txBody>
      </p:sp>
      <p:pic>
        <p:nvPicPr>
          <p:cNvPr id="6" name="Picture 5">
            <a:extLst>
              <a:ext uri="{FF2B5EF4-FFF2-40B4-BE49-F238E27FC236}">
                <a16:creationId xmlns:a16="http://schemas.microsoft.com/office/drawing/2014/main" id="{9257E009-3068-9D8B-FBFC-796A2C875D66}"/>
              </a:ext>
            </a:extLst>
          </p:cNvPr>
          <p:cNvPicPr>
            <a:picLocks noChangeAspect="1"/>
          </p:cNvPicPr>
          <p:nvPr/>
        </p:nvPicPr>
        <p:blipFill rotWithShape="1">
          <a:blip r:embed="rId3"/>
          <a:srcRect l="9974" r="16133"/>
          <a:stretch/>
        </p:blipFill>
        <p:spPr>
          <a:xfrm>
            <a:off x="5747656" y="857446"/>
            <a:ext cx="5844168" cy="4942463"/>
          </a:xfrm>
          <a:prstGeom prst="rect">
            <a:avLst/>
          </a:prstGeom>
        </p:spPr>
      </p:pic>
    </p:spTree>
    <p:extLst>
      <p:ext uri="{BB962C8B-B14F-4D97-AF65-F5344CB8AC3E}">
        <p14:creationId xmlns:p14="http://schemas.microsoft.com/office/powerpoint/2010/main" val="1521060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846DB861-F48F-9C49-82A2-29ED2651FF1E}"/>
              </a:ext>
            </a:extLst>
          </p:cNvPr>
          <p:cNvPicPr>
            <a:picLocks noChangeAspect="1"/>
          </p:cNvPicPr>
          <p:nvPr/>
        </p:nvPicPr>
        <p:blipFill>
          <a:blip r:embed="rId2"/>
          <a:stretch>
            <a:fillRect/>
          </a:stretch>
        </p:blipFill>
        <p:spPr>
          <a:xfrm>
            <a:off x="7600911" y="1631466"/>
            <a:ext cx="2833833" cy="4758856"/>
          </a:xfrm>
          <a:prstGeom prst="rect">
            <a:avLst/>
          </a:prstGeom>
        </p:spPr>
      </p:pic>
      <p:sp>
        <p:nvSpPr>
          <p:cNvPr id="5" name="Rectangle 1">
            <a:extLst>
              <a:ext uri="{FF2B5EF4-FFF2-40B4-BE49-F238E27FC236}">
                <a16:creationId xmlns:a16="http://schemas.microsoft.com/office/drawing/2014/main" id="{49985936-D84F-AE4C-AB33-6F15A781BFB9}"/>
              </a:ext>
            </a:extLst>
          </p:cNvPr>
          <p:cNvSpPr>
            <a:spLocks noChangeArrowheads="1"/>
          </p:cNvSpPr>
          <p:nvPr/>
        </p:nvSpPr>
        <p:spPr bwMode="auto">
          <a:xfrm>
            <a:off x="927100" y="2409944"/>
            <a:ext cx="6673811" cy="337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lvl="1">
              <a:spcBef>
                <a:spcPct val="0"/>
              </a:spcBef>
              <a:spcAft>
                <a:spcPts val="1800"/>
              </a:spcAft>
              <a:buFont typeface="Arial" panose="020B0604020202020204" pitchFamily="34" charset="0"/>
              <a:buChar char="•"/>
            </a:pPr>
            <a:r>
              <a:rPr lang="en-US" b="1" dirty="0"/>
              <a:t>Celebrate </a:t>
            </a:r>
            <a:r>
              <a:rPr lang="en-US" dirty="0"/>
              <a:t>what you learned </a:t>
            </a:r>
          </a:p>
          <a:p>
            <a:pPr marL="457200" lvl="1">
              <a:spcBef>
                <a:spcPct val="0"/>
              </a:spcBef>
              <a:spcAft>
                <a:spcPts val="1800"/>
              </a:spcAft>
              <a:buFont typeface="Arial" panose="020B0604020202020204" pitchFamily="34" charset="0"/>
              <a:buChar char="•"/>
            </a:pPr>
            <a:r>
              <a:rPr lang="en-US" dirty="0"/>
              <a:t>Know your </a:t>
            </a:r>
            <a:r>
              <a:rPr lang="en-US" b="1" dirty="0"/>
              <a:t>progress</a:t>
            </a:r>
            <a:r>
              <a:rPr lang="en-US" dirty="0"/>
              <a:t> toward goals </a:t>
            </a:r>
          </a:p>
          <a:p>
            <a:pPr marL="457200" lvl="1">
              <a:spcBef>
                <a:spcPct val="0"/>
              </a:spcBef>
              <a:spcAft>
                <a:spcPts val="1800"/>
              </a:spcAft>
              <a:buFont typeface="Arial" panose="020B0604020202020204" pitchFamily="34" charset="0"/>
              <a:buChar char="•"/>
            </a:pPr>
            <a:r>
              <a:rPr lang="en-US" dirty="0"/>
              <a:t>Learn </a:t>
            </a:r>
            <a:r>
              <a:rPr lang="en-US" b="1" dirty="0"/>
              <a:t>how much you need to know </a:t>
            </a:r>
            <a:r>
              <a:rPr lang="en-US" dirty="0"/>
              <a:t>before the end of the year</a:t>
            </a:r>
          </a:p>
          <a:p>
            <a:pPr marL="457200" lvl="1">
              <a:spcBef>
                <a:spcPct val="0"/>
              </a:spcBef>
              <a:spcAft>
                <a:spcPts val="1800"/>
              </a:spcAft>
              <a:buFont typeface="Arial" panose="020B0604020202020204" pitchFamily="34" charset="0"/>
              <a:buChar char="•"/>
            </a:pPr>
            <a:r>
              <a:rPr lang="en-US" dirty="0"/>
              <a:t>Get </a:t>
            </a:r>
            <a:r>
              <a:rPr lang="en-US" b="1" dirty="0"/>
              <a:t>new lessons </a:t>
            </a:r>
            <a:r>
              <a:rPr lang="en-US" dirty="0"/>
              <a:t>that are just right for you </a:t>
            </a:r>
            <a:endParaRPr lang="en-US" altLang="en-US" sz="2400" dirty="0"/>
          </a:p>
        </p:txBody>
      </p:sp>
      <p:sp>
        <p:nvSpPr>
          <p:cNvPr id="7" name="Rectangle 6">
            <a:extLst>
              <a:ext uri="{FF2B5EF4-FFF2-40B4-BE49-F238E27FC236}">
                <a16:creationId xmlns:a16="http://schemas.microsoft.com/office/drawing/2014/main" id="{409CBA3A-C5B4-8F4F-B9E9-1A7D4118CBBE}"/>
              </a:ext>
            </a:extLst>
          </p:cNvPr>
          <p:cNvSpPr/>
          <p:nvPr/>
        </p:nvSpPr>
        <p:spPr>
          <a:xfrm>
            <a:off x="982758" y="1631467"/>
            <a:ext cx="6673810" cy="525721"/>
          </a:xfrm>
          <a:prstGeom prst="rect">
            <a:avLst/>
          </a:prstGeom>
        </p:spPr>
        <p:txBody>
          <a:bodyPr wrap="square">
            <a:spAutoFit/>
          </a:bodyPr>
          <a:lstStyle/>
          <a:p>
            <a:pPr>
              <a:lnSpc>
                <a:spcPct val="88000"/>
              </a:lnSpc>
            </a:pPr>
            <a:r>
              <a:rPr lang="en-US" sz="3200" dirty="0"/>
              <a:t>Taking this </a:t>
            </a:r>
            <a:r>
              <a:rPr lang="en-US" sz="3200" b="1" dirty="0"/>
              <a:t>Diagnostic</a:t>
            </a:r>
            <a:r>
              <a:rPr lang="en-US" sz="3200" dirty="0"/>
              <a:t> helps us:</a:t>
            </a:r>
          </a:p>
        </p:txBody>
      </p:sp>
      <p:sp>
        <p:nvSpPr>
          <p:cNvPr id="2" name="Rounded Rectangle 1">
            <a:extLst>
              <a:ext uri="{FF2B5EF4-FFF2-40B4-BE49-F238E27FC236}">
                <a16:creationId xmlns:a16="http://schemas.microsoft.com/office/drawing/2014/main" id="{886C154C-942A-FC3A-9DC2-9B8536557B6B}"/>
              </a:ext>
            </a:extLst>
          </p:cNvPr>
          <p:cNvSpPr/>
          <p:nvPr/>
        </p:nvSpPr>
        <p:spPr>
          <a:xfrm>
            <a:off x="-516996" y="219996"/>
            <a:ext cx="8979677"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0351F412-0C07-D894-5AE0-FA49AB9EAFD2}"/>
              </a:ext>
            </a:extLst>
          </p:cNvPr>
          <p:cNvSpPr/>
          <p:nvPr/>
        </p:nvSpPr>
        <p:spPr>
          <a:xfrm>
            <a:off x="813532" y="368223"/>
            <a:ext cx="8481219" cy="769441"/>
          </a:xfrm>
          <a:prstGeom prst="rect">
            <a:avLst/>
          </a:prstGeom>
        </p:spPr>
        <p:txBody>
          <a:bodyPr wrap="square">
            <a:spAutoFit/>
          </a:bodyPr>
          <a:lstStyle/>
          <a:p>
            <a:pPr>
              <a:defRPr/>
            </a:pPr>
            <a:r>
              <a:rPr lang="en-US" altLang="en-US" sz="4400" b="1" dirty="0">
                <a:latin typeface="+mn-lt"/>
              </a:rPr>
              <a:t>Why are we taking this again?</a:t>
            </a:r>
            <a:endParaRPr lang="en-US" sz="4400" b="1" dirty="0">
              <a:latin typeface="+mn-lt"/>
            </a:endParaRPr>
          </a:p>
        </p:txBody>
      </p:sp>
    </p:spTree>
    <p:extLst>
      <p:ext uri="{BB962C8B-B14F-4D97-AF65-F5344CB8AC3E}">
        <p14:creationId xmlns:p14="http://schemas.microsoft.com/office/powerpoint/2010/main" val="423279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4ACB52EF-B868-404D-BDC0-07FF8357BDB5}"/>
              </a:ext>
            </a:extLst>
          </p:cNvPr>
          <p:cNvPicPr>
            <a:picLocks noChangeAspect="1"/>
          </p:cNvPicPr>
          <p:nvPr/>
        </p:nvPicPr>
        <p:blipFill>
          <a:blip r:embed="rId3"/>
          <a:stretch>
            <a:fillRect/>
          </a:stretch>
        </p:blipFill>
        <p:spPr>
          <a:xfrm>
            <a:off x="1650460" y="1489154"/>
            <a:ext cx="9144000" cy="5000625"/>
          </a:xfrm>
          <a:prstGeom prst="rect">
            <a:avLst/>
          </a:prstGeom>
        </p:spPr>
      </p:pic>
      <p:grpSp>
        <p:nvGrpSpPr>
          <p:cNvPr id="14" name="Group 13">
            <a:extLst>
              <a:ext uri="{FF2B5EF4-FFF2-40B4-BE49-F238E27FC236}">
                <a16:creationId xmlns:a16="http://schemas.microsoft.com/office/drawing/2014/main" id="{686D87C6-0D7F-3B48-8A1E-33D643121C52}"/>
              </a:ext>
            </a:extLst>
          </p:cNvPr>
          <p:cNvGrpSpPr/>
          <p:nvPr/>
        </p:nvGrpSpPr>
        <p:grpSpPr>
          <a:xfrm>
            <a:off x="2506250" y="4741707"/>
            <a:ext cx="7821039" cy="735786"/>
            <a:chOff x="122423" y="2251647"/>
            <a:chExt cx="7350588" cy="805744"/>
          </a:xfrm>
          <a:solidFill>
            <a:schemeClr val="bg1">
              <a:lumMod val="85000"/>
            </a:schemeClr>
          </a:solidFill>
        </p:grpSpPr>
        <p:sp>
          <p:nvSpPr>
            <p:cNvPr id="16" name="Rounded Rectangle 15">
              <a:extLst>
                <a:ext uri="{FF2B5EF4-FFF2-40B4-BE49-F238E27FC236}">
                  <a16:creationId xmlns:a16="http://schemas.microsoft.com/office/drawing/2014/main" id="{B1710DAC-C655-7442-B2B1-3BC514366BA7}"/>
                </a:ext>
              </a:extLst>
            </p:cNvPr>
            <p:cNvSpPr/>
            <p:nvPr/>
          </p:nvSpPr>
          <p:spPr>
            <a:xfrm>
              <a:off x="122423" y="2251647"/>
              <a:ext cx="7350588" cy="805744"/>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C9EAFC7-D6DA-DD47-950A-BBFC82A857FF}"/>
                </a:ext>
              </a:extLst>
            </p:cNvPr>
            <p:cNvSpPr txBox="1"/>
            <p:nvPr/>
          </p:nvSpPr>
          <p:spPr>
            <a:xfrm>
              <a:off x="219977" y="2334332"/>
              <a:ext cx="7253033" cy="640375"/>
            </a:xfrm>
            <a:prstGeom prst="rect">
              <a:avLst/>
            </a:prstGeom>
            <a:noFill/>
          </p:spPr>
          <p:txBody>
            <a:bodyPr wrap="square" rtlCol="0">
              <a:spAutoFit/>
            </a:bodyPr>
            <a:lstStyle/>
            <a:p>
              <a:pPr>
                <a:spcBef>
                  <a:spcPts val="2400"/>
                </a:spcBef>
                <a:spcAft>
                  <a:spcPts val="1200"/>
                </a:spcAft>
              </a:pPr>
              <a:r>
                <a:rPr lang="en-US" altLang="en-US" sz="3200" dirty="0"/>
                <a:t>After your Diagnostic, you'll get </a:t>
              </a:r>
              <a:r>
                <a:rPr lang="en-US" altLang="en-US" sz="3200" b="1" dirty="0"/>
                <a:t>new</a:t>
              </a:r>
              <a:r>
                <a:rPr lang="en-US" altLang="en-US" sz="3200" dirty="0"/>
                <a:t> </a:t>
              </a:r>
              <a:r>
                <a:rPr lang="en-US" altLang="en-US" sz="3200" b="1" dirty="0"/>
                <a:t>Lessons</a:t>
              </a:r>
              <a:r>
                <a:rPr lang="en-US" altLang="en-US" sz="3200" dirty="0"/>
                <a:t>.</a:t>
              </a:r>
            </a:p>
          </p:txBody>
        </p:sp>
      </p:grpSp>
      <p:grpSp>
        <p:nvGrpSpPr>
          <p:cNvPr id="19" name="Group 18">
            <a:extLst>
              <a:ext uri="{FF2B5EF4-FFF2-40B4-BE49-F238E27FC236}">
                <a16:creationId xmlns:a16="http://schemas.microsoft.com/office/drawing/2014/main" id="{3B993A87-1B78-0D43-9A37-113E5F4CD4A1}"/>
              </a:ext>
            </a:extLst>
          </p:cNvPr>
          <p:cNvGrpSpPr/>
          <p:nvPr/>
        </p:nvGrpSpPr>
        <p:grpSpPr>
          <a:xfrm>
            <a:off x="2506249" y="4741707"/>
            <a:ext cx="7821039" cy="1034552"/>
            <a:chOff x="122423" y="2251646"/>
            <a:chExt cx="7350588" cy="1132916"/>
          </a:xfrm>
          <a:solidFill>
            <a:schemeClr val="bg1">
              <a:lumMod val="85000"/>
            </a:schemeClr>
          </a:solidFill>
        </p:grpSpPr>
        <p:sp>
          <p:nvSpPr>
            <p:cNvPr id="20" name="Rounded Rectangle 19">
              <a:extLst>
                <a:ext uri="{FF2B5EF4-FFF2-40B4-BE49-F238E27FC236}">
                  <a16:creationId xmlns:a16="http://schemas.microsoft.com/office/drawing/2014/main" id="{7ACF723E-4AE3-8548-A85C-83AAE4D67B6A}"/>
                </a:ext>
              </a:extLst>
            </p:cNvPr>
            <p:cNvSpPr/>
            <p:nvPr/>
          </p:nvSpPr>
          <p:spPr>
            <a:xfrm>
              <a:off x="122423" y="2251646"/>
              <a:ext cx="7350588" cy="1132915"/>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68B4110-AC46-0244-9FEC-7A3BD07F9B8A}"/>
                </a:ext>
              </a:extLst>
            </p:cNvPr>
            <p:cNvSpPr txBox="1"/>
            <p:nvPr/>
          </p:nvSpPr>
          <p:spPr>
            <a:xfrm>
              <a:off x="219977" y="2334332"/>
              <a:ext cx="7253033" cy="1050230"/>
            </a:xfrm>
            <a:prstGeom prst="rect">
              <a:avLst/>
            </a:prstGeom>
            <a:noFill/>
          </p:spPr>
          <p:txBody>
            <a:bodyPr wrap="square" rtlCol="0">
              <a:spAutoFit/>
            </a:bodyPr>
            <a:lstStyle/>
            <a:p>
              <a:pPr>
                <a:lnSpc>
                  <a:spcPct val="88000"/>
                </a:lnSpc>
                <a:spcBef>
                  <a:spcPts val="2400"/>
                </a:spcBef>
                <a:spcAft>
                  <a:spcPts val="1200"/>
                </a:spcAft>
              </a:pPr>
              <a:r>
                <a:rPr lang="en-US" sz="3200" dirty="0"/>
                <a:t>If you try your best on the Diagnostic, online lessons will </a:t>
              </a:r>
              <a:r>
                <a:rPr lang="en-US" sz="3200" b="1" dirty="0"/>
                <a:t>match what you need to learn</a:t>
              </a:r>
              <a:r>
                <a:rPr lang="en-US" altLang="en-US" sz="3200" dirty="0"/>
                <a:t>.</a:t>
              </a:r>
            </a:p>
          </p:txBody>
        </p:sp>
      </p:grpSp>
      <p:sp>
        <p:nvSpPr>
          <p:cNvPr id="2" name="Rounded Rectangle 1">
            <a:extLst>
              <a:ext uri="{FF2B5EF4-FFF2-40B4-BE49-F238E27FC236}">
                <a16:creationId xmlns:a16="http://schemas.microsoft.com/office/drawing/2014/main" id="{93B1EF76-ED52-4F05-4BEE-4A66EEBC8899}"/>
              </a:ext>
            </a:extLst>
          </p:cNvPr>
          <p:cNvSpPr/>
          <p:nvPr/>
        </p:nvSpPr>
        <p:spPr>
          <a:xfrm>
            <a:off x="-2171263" y="274638"/>
            <a:ext cx="6609806"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1E49D389-37BD-53B2-E9FF-48CD7F2B9AB0}"/>
              </a:ext>
            </a:extLst>
          </p:cNvPr>
          <p:cNvSpPr/>
          <p:nvPr/>
        </p:nvSpPr>
        <p:spPr>
          <a:xfrm>
            <a:off x="658040" y="368223"/>
            <a:ext cx="8481219" cy="769441"/>
          </a:xfrm>
          <a:prstGeom prst="rect">
            <a:avLst/>
          </a:prstGeom>
        </p:spPr>
        <p:txBody>
          <a:bodyPr wrap="square">
            <a:spAutoFit/>
          </a:bodyPr>
          <a:lstStyle/>
          <a:p>
            <a:pPr>
              <a:defRPr/>
            </a:pPr>
            <a:r>
              <a:rPr lang="en-US" altLang="en-US" sz="4400" b="1" dirty="0">
                <a:latin typeface="+mn-lt"/>
              </a:rPr>
              <a:t>Online Lessons</a:t>
            </a:r>
            <a:endParaRPr lang="en-US" sz="4400" b="1" dirty="0">
              <a:latin typeface="+mn-lt"/>
            </a:endParaRPr>
          </a:p>
        </p:txBody>
      </p:sp>
    </p:spTree>
    <p:extLst>
      <p:ext uri="{BB962C8B-B14F-4D97-AF65-F5344CB8AC3E}">
        <p14:creationId xmlns:p14="http://schemas.microsoft.com/office/powerpoint/2010/main" val="369732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95A4B89F-1325-904D-B9A7-4B47C6EB6AF5}"/>
              </a:ext>
            </a:extLst>
          </p:cNvPr>
          <p:cNvSpPr/>
          <p:nvPr/>
        </p:nvSpPr>
        <p:spPr>
          <a:xfrm>
            <a:off x="-1154721" y="310584"/>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0E12528D-3848-D64C-B687-0AE6E583D21F}"/>
              </a:ext>
            </a:extLst>
          </p:cNvPr>
          <p:cNvSpPr/>
          <p:nvPr/>
        </p:nvSpPr>
        <p:spPr>
          <a:xfrm>
            <a:off x="743515" y="387359"/>
            <a:ext cx="8976955" cy="769441"/>
          </a:xfrm>
          <a:prstGeom prst="rect">
            <a:avLst/>
          </a:prstGeom>
        </p:spPr>
        <p:txBody>
          <a:bodyPr wrap="square">
            <a:spAutoFit/>
          </a:bodyPr>
          <a:lstStyle/>
          <a:p>
            <a:pPr>
              <a:defRPr/>
            </a:pPr>
            <a:r>
              <a:rPr lang="en-US" altLang="en-US" sz="4000" b="1" dirty="0">
                <a:latin typeface="+mn-lt"/>
              </a:rPr>
              <a:t>Talk about </a:t>
            </a:r>
            <a:r>
              <a:rPr lang="en-US" altLang="en-US" sz="4400" b="1" dirty="0">
                <a:latin typeface="+mn-lt"/>
              </a:rPr>
              <a:t>How</a:t>
            </a:r>
            <a:r>
              <a:rPr lang="en-US" altLang="en-US" sz="4000" b="1" dirty="0">
                <a:latin typeface="+mn-lt"/>
              </a:rPr>
              <a:t> We Take the Diagnostic</a:t>
            </a:r>
            <a:endParaRPr lang="en-US" sz="4000" b="1" dirty="0">
              <a:latin typeface="+mn-lt"/>
            </a:endParaRPr>
          </a:p>
        </p:txBody>
      </p:sp>
      <p:sp>
        <p:nvSpPr>
          <p:cNvPr id="5" name="Rectangle 1">
            <a:extLst>
              <a:ext uri="{FF2B5EF4-FFF2-40B4-BE49-F238E27FC236}">
                <a16:creationId xmlns:a16="http://schemas.microsoft.com/office/drawing/2014/main" id="{AF137BF8-10E8-2F45-A0B9-E6EB98EF50B7}"/>
              </a:ext>
            </a:extLst>
          </p:cNvPr>
          <p:cNvSpPr>
            <a:spLocks noChangeArrowheads="1"/>
          </p:cNvSpPr>
          <p:nvPr/>
        </p:nvSpPr>
        <p:spPr bwMode="auto">
          <a:xfrm>
            <a:off x="-66261" y="1532285"/>
            <a:ext cx="8437936"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2">
              <a:spcBef>
                <a:spcPct val="0"/>
              </a:spcBef>
              <a:spcAft>
                <a:spcPts val="2400"/>
              </a:spcAft>
            </a:pPr>
            <a:r>
              <a:rPr lang="en-US" sz="3200" dirty="0"/>
              <a:t>As a class, something we did well was . . .</a:t>
            </a:r>
          </a:p>
          <a:p>
            <a:pPr lvl="2">
              <a:spcBef>
                <a:spcPct val="0"/>
              </a:spcBef>
              <a:spcAft>
                <a:spcPts val="2400"/>
              </a:spcAft>
            </a:pPr>
            <a:r>
              <a:rPr lang="en-US" sz="3200" dirty="0"/>
              <a:t>As a class, let's work on . . . </a:t>
            </a:r>
            <a:br>
              <a:rPr lang="en-US" sz="2000" dirty="0"/>
            </a:br>
            <a:endParaRPr lang="en-US" altLang="en-US" sz="2000" dirty="0"/>
          </a:p>
        </p:txBody>
      </p:sp>
    </p:spTree>
    <p:extLst>
      <p:ext uri="{BB962C8B-B14F-4D97-AF65-F5344CB8AC3E}">
        <p14:creationId xmlns:p14="http://schemas.microsoft.com/office/powerpoint/2010/main" val="364943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E0A3991-3933-4DFA-D59D-277AE1646134}"/>
              </a:ext>
            </a:extLst>
          </p:cNvPr>
          <p:cNvSpPr txBox="1"/>
          <p:nvPr/>
        </p:nvSpPr>
        <p:spPr>
          <a:xfrm>
            <a:off x="9159618" y="6132910"/>
            <a:ext cx="987660" cy="338554"/>
          </a:xfrm>
          <a:prstGeom prst="rect">
            <a:avLst/>
          </a:prstGeom>
          <a:noFill/>
        </p:spPr>
        <p:txBody>
          <a:bodyPr wrap="square" rtlCol="0">
            <a:spAutoFit/>
          </a:bodyPr>
          <a:lstStyle/>
          <a:p>
            <a:r>
              <a:rPr lang="en-US" sz="1600" b="1" i="1" dirty="0">
                <a:solidFill>
                  <a:schemeClr val="bg1"/>
                </a:solidFill>
              </a:rPr>
              <a:t>Optional</a:t>
            </a:r>
          </a:p>
        </p:txBody>
      </p:sp>
      <p:pic>
        <p:nvPicPr>
          <p:cNvPr id="8" name="Picture 7">
            <a:extLst>
              <a:ext uri="{FF2B5EF4-FFF2-40B4-BE49-F238E27FC236}">
                <a16:creationId xmlns:a16="http://schemas.microsoft.com/office/drawing/2014/main" id="{B4B6F0F0-7E6D-7B79-74FD-624E7C65F963}"/>
              </a:ext>
            </a:extLst>
          </p:cNvPr>
          <p:cNvPicPr>
            <a:picLocks noChangeAspect="1"/>
          </p:cNvPicPr>
          <p:nvPr/>
        </p:nvPicPr>
        <p:blipFill>
          <a:blip r:embed="rId3"/>
          <a:stretch>
            <a:fillRect/>
          </a:stretch>
        </p:blipFill>
        <p:spPr>
          <a:xfrm>
            <a:off x="5798703" y="968387"/>
            <a:ext cx="4902557" cy="5333800"/>
          </a:xfrm>
          <a:prstGeom prst="rect">
            <a:avLst/>
          </a:prstGeom>
          <a:effectLst>
            <a:outerShdw blurRad="63500" sx="102000" sy="102000" algn="ctr" rotWithShape="0">
              <a:prstClr val="black">
                <a:alpha val="40000"/>
              </a:prstClr>
            </a:outerShdw>
          </a:effectLst>
        </p:spPr>
      </p:pic>
      <p:sp>
        <p:nvSpPr>
          <p:cNvPr id="9" name="TextBox 3">
            <a:extLst>
              <a:ext uri="{FF2B5EF4-FFF2-40B4-BE49-F238E27FC236}">
                <a16:creationId xmlns:a16="http://schemas.microsoft.com/office/drawing/2014/main" id="{80DEE737-6120-B308-7DC4-BD6DD6FBDB46}"/>
              </a:ext>
            </a:extLst>
          </p:cNvPr>
          <p:cNvSpPr txBox="1">
            <a:spLocks noChangeArrowheads="1"/>
          </p:cNvSpPr>
          <p:nvPr/>
        </p:nvSpPr>
        <p:spPr bwMode="auto">
          <a:xfrm>
            <a:off x="813100" y="1649019"/>
            <a:ext cx="4026954" cy="187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200"/>
              </a:spcAft>
            </a:pPr>
            <a:r>
              <a:rPr lang="en-US" altLang="en-US" dirty="0"/>
              <a:t>Class incentives</a:t>
            </a:r>
          </a:p>
          <a:p>
            <a:pPr eaLnBrk="1" hangingPunct="1">
              <a:spcBef>
                <a:spcPct val="0"/>
              </a:spcBef>
              <a:spcAft>
                <a:spcPts val="1200"/>
              </a:spcAft>
            </a:pPr>
            <a:r>
              <a:rPr lang="en-US" altLang="en-US" dirty="0"/>
              <a:t>Individual incentives</a:t>
            </a:r>
          </a:p>
          <a:p>
            <a:pPr marL="0" indent="0" eaLnBrk="1" hangingPunct="1">
              <a:spcBef>
                <a:spcPct val="0"/>
              </a:spcBef>
              <a:spcAft>
                <a:spcPts val="1200"/>
              </a:spcAft>
              <a:buNone/>
            </a:pPr>
            <a:endParaRPr lang="en-US" altLang="en-US" dirty="0"/>
          </a:p>
        </p:txBody>
      </p:sp>
      <p:sp>
        <p:nvSpPr>
          <p:cNvPr id="11" name="Rounded Rectangle 10">
            <a:extLst>
              <a:ext uri="{FF2B5EF4-FFF2-40B4-BE49-F238E27FC236}">
                <a16:creationId xmlns:a16="http://schemas.microsoft.com/office/drawing/2014/main" id="{CE7E520F-28AC-757B-F5BD-5956C51FC771}"/>
              </a:ext>
            </a:extLst>
          </p:cNvPr>
          <p:cNvSpPr/>
          <p:nvPr/>
        </p:nvSpPr>
        <p:spPr>
          <a:xfrm>
            <a:off x="-457197" y="274638"/>
            <a:ext cx="5777706"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46F7B04D-D695-A512-C169-C4DA15BAED54}"/>
              </a:ext>
            </a:extLst>
          </p:cNvPr>
          <p:cNvSpPr/>
          <p:nvPr/>
        </p:nvSpPr>
        <p:spPr>
          <a:xfrm>
            <a:off x="717255" y="368223"/>
            <a:ext cx="3671866" cy="769441"/>
          </a:xfrm>
          <a:prstGeom prst="rect">
            <a:avLst/>
          </a:prstGeom>
        </p:spPr>
        <p:txBody>
          <a:bodyPr wrap="square">
            <a:spAutoFit/>
          </a:bodyPr>
          <a:lstStyle/>
          <a:p>
            <a:pPr>
              <a:defRPr/>
            </a:pPr>
            <a:r>
              <a:rPr lang="en-US" altLang="en-US" sz="4400" b="1" dirty="0"/>
              <a:t>Our Incentives</a:t>
            </a:r>
            <a:endParaRPr lang="en-US" sz="4400" dirty="0"/>
          </a:p>
        </p:txBody>
      </p:sp>
      <p:sp>
        <p:nvSpPr>
          <p:cNvPr id="13" name="TextBox 12">
            <a:extLst>
              <a:ext uri="{FF2B5EF4-FFF2-40B4-BE49-F238E27FC236}">
                <a16:creationId xmlns:a16="http://schemas.microsoft.com/office/drawing/2014/main" id="{46A730C9-4A98-5FBC-3CA8-B48E28071CB9}"/>
              </a:ext>
            </a:extLst>
          </p:cNvPr>
          <p:cNvSpPr txBox="1"/>
          <p:nvPr/>
        </p:nvSpPr>
        <p:spPr>
          <a:xfrm>
            <a:off x="4276577" y="625870"/>
            <a:ext cx="987660" cy="338554"/>
          </a:xfrm>
          <a:prstGeom prst="rect">
            <a:avLst/>
          </a:prstGeom>
          <a:noFill/>
        </p:spPr>
        <p:txBody>
          <a:bodyPr wrap="square" rtlCol="0">
            <a:spAutoFit/>
          </a:bodyPr>
          <a:lstStyle/>
          <a:p>
            <a:r>
              <a:rPr lang="en-US" sz="1600" b="1" i="1" dirty="0">
                <a:solidFill>
                  <a:srgbClr val="FF0000"/>
                </a:solidFill>
              </a:rPr>
              <a:t>Optional</a:t>
            </a:r>
          </a:p>
        </p:txBody>
      </p:sp>
    </p:spTree>
    <p:extLst>
      <p:ext uri="{BB962C8B-B14F-4D97-AF65-F5344CB8AC3E}">
        <p14:creationId xmlns:p14="http://schemas.microsoft.com/office/powerpoint/2010/main" val="369402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E76667B-6CCC-B0BF-0C8D-825574492ACC}"/>
              </a:ext>
            </a:extLst>
          </p:cNvPr>
          <p:cNvSpPr>
            <a:spLocks noChangeArrowheads="1"/>
          </p:cNvSpPr>
          <p:nvPr/>
        </p:nvSpPr>
        <p:spPr bwMode="auto">
          <a:xfrm>
            <a:off x="629012" y="2533699"/>
            <a:ext cx="4426314" cy="258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5400" b="1" dirty="0"/>
              <a:t>To do my best on </a:t>
            </a:r>
            <a:r>
              <a:rPr lang="en-US" altLang="en-US" sz="5400" b="1" i="1" dirty="0" err="1"/>
              <a:t>i</a:t>
            </a:r>
            <a:r>
              <a:rPr lang="en-US" altLang="en-US" sz="5400" b="1" i="1" dirty="0"/>
              <a:t>-Ready</a:t>
            </a:r>
            <a:r>
              <a:rPr lang="en-US" altLang="en-US" sz="5400" b="1" dirty="0"/>
              <a:t>, </a:t>
            </a:r>
          </a:p>
          <a:p>
            <a:pPr>
              <a:spcBef>
                <a:spcPct val="0"/>
              </a:spcBef>
              <a:buNone/>
            </a:pPr>
            <a:r>
              <a:rPr lang="en-US" altLang="en-US" sz="5400" b="1" dirty="0"/>
              <a:t>I will . . . </a:t>
            </a:r>
          </a:p>
        </p:txBody>
      </p:sp>
      <p:pic>
        <p:nvPicPr>
          <p:cNvPr id="3" name="Picture 2">
            <a:extLst>
              <a:ext uri="{FF2B5EF4-FFF2-40B4-BE49-F238E27FC236}">
                <a16:creationId xmlns:a16="http://schemas.microsoft.com/office/drawing/2014/main" id="{9BCD8133-0113-B70C-A62F-0A33D830688D}"/>
              </a:ext>
            </a:extLst>
          </p:cNvPr>
          <p:cNvPicPr>
            <a:picLocks noChangeAspect="1"/>
          </p:cNvPicPr>
          <p:nvPr/>
        </p:nvPicPr>
        <p:blipFill>
          <a:blip r:embed="rId3"/>
          <a:stretch>
            <a:fillRect/>
          </a:stretch>
        </p:blipFill>
        <p:spPr>
          <a:xfrm rot="19981260" flipH="1">
            <a:off x="6390272" y="-541431"/>
            <a:ext cx="4049124" cy="7940862"/>
          </a:xfrm>
          <a:prstGeom prst="rect">
            <a:avLst/>
          </a:prstGeom>
          <a:effectLst>
            <a:outerShdw blurRad="63500" sx="102000" sy="102000" algn="ctr" rotWithShape="0">
              <a:prstClr val="black">
                <a:alpha val="40000"/>
              </a:prstClr>
            </a:outerShdw>
          </a:effectLst>
        </p:spPr>
      </p:pic>
      <p:sp>
        <p:nvSpPr>
          <p:cNvPr id="5" name="Rounded Rectangle 4">
            <a:extLst>
              <a:ext uri="{FF2B5EF4-FFF2-40B4-BE49-F238E27FC236}">
                <a16:creationId xmlns:a16="http://schemas.microsoft.com/office/drawing/2014/main" id="{6349ECA5-56E4-A94A-BBED-172724FFDE27}"/>
              </a:ext>
            </a:extLst>
          </p:cNvPr>
          <p:cNvSpPr/>
          <p:nvPr/>
        </p:nvSpPr>
        <p:spPr>
          <a:xfrm>
            <a:off x="-1002898" y="274638"/>
            <a:ext cx="5666338"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C89014F2-1B26-8D25-6467-035D366F2088}"/>
              </a:ext>
            </a:extLst>
          </p:cNvPr>
          <p:cNvSpPr/>
          <p:nvPr/>
        </p:nvSpPr>
        <p:spPr>
          <a:xfrm>
            <a:off x="471064" y="368223"/>
            <a:ext cx="8481219" cy="769441"/>
          </a:xfrm>
          <a:prstGeom prst="rect">
            <a:avLst/>
          </a:prstGeom>
        </p:spPr>
        <p:txBody>
          <a:bodyPr wrap="square">
            <a:spAutoFit/>
          </a:bodyPr>
          <a:lstStyle/>
          <a:p>
            <a:pPr>
              <a:defRPr/>
            </a:pPr>
            <a:r>
              <a:rPr lang="en-US" altLang="en-US" sz="4400" b="1" dirty="0">
                <a:latin typeface="+mn-lt"/>
              </a:rPr>
              <a:t>Let’s Remember</a:t>
            </a:r>
            <a:endParaRPr lang="en-US" sz="4400" b="1" dirty="0">
              <a:latin typeface="+mn-lt"/>
            </a:endParaRPr>
          </a:p>
        </p:txBody>
      </p:sp>
    </p:spTree>
    <p:extLst>
      <p:ext uri="{BB962C8B-B14F-4D97-AF65-F5344CB8AC3E}">
        <p14:creationId xmlns:p14="http://schemas.microsoft.com/office/powerpoint/2010/main" val="69791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04068E-5FB0-2144-A749-A85D99C14ACB}"/>
              </a:ext>
            </a:extLst>
          </p:cNvPr>
          <p:cNvPicPr>
            <a:picLocks noChangeAspect="1"/>
          </p:cNvPicPr>
          <p:nvPr/>
        </p:nvPicPr>
        <p:blipFill rotWithShape="1">
          <a:blip r:embed="rId3"/>
          <a:srcRect b="26340"/>
          <a:stretch/>
        </p:blipFill>
        <p:spPr>
          <a:xfrm>
            <a:off x="0" y="0"/>
            <a:ext cx="12192000" cy="6858000"/>
          </a:xfrm>
          <a:prstGeom prst="rect">
            <a:avLst/>
          </a:prstGeom>
        </p:spPr>
      </p:pic>
      <p:pic>
        <p:nvPicPr>
          <p:cNvPr id="6" name="Picture 5">
            <a:extLst>
              <a:ext uri="{FF2B5EF4-FFF2-40B4-BE49-F238E27FC236}">
                <a16:creationId xmlns:a16="http://schemas.microsoft.com/office/drawing/2014/main" id="{C2768905-7937-5B46-A7BB-95B48CAB3FD3}"/>
              </a:ext>
            </a:extLst>
          </p:cNvPr>
          <p:cNvPicPr>
            <a:picLocks noChangeAspect="1"/>
          </p:cNvPicPr>
          <p:nvPr/>
        </p:nvPicPr>
        <p:blipFill>
          <a:blip r:embed="rId4"/>
          <a:stretch>
            <a:fillRect/>
          </a:stretch>
        </p:blipFill>
        <p:spPr>
          <a:xfrm>
            <a:off x="6012025" y="2364444"/>
            <a:ext cx="4506686" cy="4371069"/>
          </a:xfrm>
          <a:prstGeom prst="rect">
            <a:avLst/>
          </a:prstGeom>
          <a:effectLst>
            <a:outerShdw blurRad="63500" sx="102000" sy="102000" algn="ctr" rotWithShape="0">
              <a:prstClr val="black">
                <a:alpha val="40000"/>
              </a:prstClr>
            </a:outerShdw>
          </a:effectLst>
        </p:spPr>
      </p:pic>
      <p:sp>
        <p:nvSpPr>
          <p:cNvPr id="4" name="Title 3">
            <a:extLst>
              <a:ext uri="{FF2B5EF4-FFF2-40B4-BE49-F238E27FC236}">
                <a16:creationId xmlns:a16="http://schemas.microsoft.com/office/drawing/2014/main" id="{CA4FC726-D7AB-F443-BA13-597A225EEE32}"/>
              </a:ext>
            </a:extLst>
          </p:cNvPr>
          <p:cNvSpPr>
            <a:spLocks noGrp="1"/>
          </p:cNvSpPr>
          <p:nvPr>
            <p:ph type="title"/>
          </p:nvPr>
        </p:nvSpPr>
        <p:spPr>
          <a:xfrm>
            <a:off x="502305" y="1670350"/>
            <a:ext cx="7886700" cy="1325563"/>
          </a:xfrm>
          <a:ln>
            <a:noFill/>
          </a:ln>
        </p:spPr>
        <p:txBody>
          <a:bodyPr>
            <a:noAutofit/>
          </a:bodyPr>
          <a:lstStyle/>
          <a:p>
            <a:r>
              <a:rPr lang="en-US" sz="6000" dirty="0"/>
              <a:t>Get Pumped Up</a:t>
            </a:r>
            <a:br>
              <a:rPr lang="en-US" sz="6000" dirty="0"/>
            </a:br>
            <a:r>
              <a:rPr lang="en-US" sz="6000" dirty="0"/>
              <a:t>for Success!</a:t>
            </a:r>
          </a:p>
        </p:txBody>
      </p:sp>
      <p:pic>
        <p:nvPicPr>
          <p:cNvPr id="9" name="Picture 8">
            <a:extLst>
              <a:ext uri="{FF2B5EF4-FFF2-40B4-BE49-F238E27FC236}">
                <a16:creationId xmlns:a16="http://schemas.microsoft.com/office/drawing/2014/main" id="{83421F71-E17A-FB40-B669-433B4C220DDE}"/>
              </a:ext>
            </a:extLst>
          </p:cNvPr>
          <p:cNvPicPr>
            <a:picLocks noChangeAspect="1"/>
          </p:cNvPicPr>
          <p:nvPr/>
        </p:nvPicPr>
        <p:blipFill>
          <a:blip r:embed="rId5"/>
          <a:srcRect/>
          <a:stretch/>
        </p:blipFill>
        <p:spPr>
          <a:xfrm>
            <a:off x="588136" y="571356"/>
            <a:ext cx="3039621" cy="667234"/>
          </a:xfrm>
          <a:prstGeom prst="rect">
            <a:avLst/>
          </a:prstGeom>
        </p:spPr>
      </p:pic>
      <p:sp>
        <p:nvSpPr>
          <p:cNvPr id="11" name="Title 3">
            <a:extLst>
              <a:ext uri="{FF2B5EF4-FFF2-40B4-BE49-F238E27FC236}">
                <a16:creationId xmlns:a16="http://schemas.microsoft.com/office/drawing/2014/main" id="{AEF4D14F-7654-D348-B674-DAC78F13F332}"/>
              </a:ext>
            </a:extLst>
          </p:cNvPr>
          <p:cNvSpPr txBox="1">
            <a:spLocks/>
          </p:cNvSpPr>
          <p:nvPr/>
        </p:nvSpPr>
        <p:spPr>
          <a:xfrm>
            <a:off x="502305" y="3487424"/>
            <a:ext cx="2962962" cy="5543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pPr>
            <a:r>
              <a:rPr lang="en-US" sz="4000" dirty="0"/>
              <a:t>Kindergarten</a:t>
            </a:r>
          </a:p>
        </p:txBody>
      </p:sp>
      <p:cxnSp>
        <p:nvCxnSpPr>
          <p:cNvPr id="13" name="Straight Connector 12">
            <a:extLst>
              <a:ext uri="{FF2B5EF4-FFF2-40B4-BE49-F238E27FC236}">
                <a16:creationId xmlns:a16="http://schemas.microsoft.com/office/drawing/2014/main" id="{EFE18F05-DE3D-C045-BCE5-80E14775C931}"/>
              </a:ext>
            </a:extLst>
          </p:cNvPr>
          <p:cNvCxnSpPr>
            <a:cxnSpLocks/>
          </p:cNvCxnSpPr>
          <p:nvPr/>
        </p:nvCxnSpPr>
        <p:spPr>
          <a:xfrm>
            <a:off x="595616" y="3297652"/>
            <a:ext cx="3597769" cy="0"/>
          </a:xfrm>
          <a:prstGeom prst="line">
            <a:avLst/>
          </a:prstGeom>
          <a:ln w="2222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819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02FD77-43A4-43BA-E402-EE8630CAD12F}"/>
              </a:ext>
            </a:extLst>
          </p:cNvPr>
          <p:cNvPicPr>
            <a:picLocks noChangeAspect="1"/>
          </p:cNvPicPr>
          <p:nvPr/>
        </p:nvPicPr>
        <p:blipFill rotWithShape="1">
          <a:blip r:embed="rId3"/>
          <a:srcRect b="26340"/>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FD35FB8-4C15-2149-B804-B8B485D8FF06}"/>
              </a:ext>
            </a:extLst>
          </p:cNvPr>
          <p:cNvPicPr>
            <a:picLocks noChangeAspect="1"/>
          </p:cNvPicPr>
          <p:nvPr/>
        </p:nvPicPr>
        <p:blipFill>
          <a:blip r:embed="rId4"/>
          <a:stretch>
            <a:fillRect/>
          </a:stretch>
        </p:blipFill>
        <p:spPr>
          <a:xfrm>
            <a:off x="5084521" y="1252965"/>
            <a:ext cx="4921356" cy="4773261"/>
          </a:xfrm>
          <a:prstGeom prst="rect">
            <a:avLst/>
          </a:prstGeom>
          <a:effectLst>
            <a:outerShdw blurRad="63500" sx="102000" sy="102000" algn="ctr" rotWithShape="0">
              <a:prstClr val="black">
                <a:alpha val="40000"/>
              </a:prstClr>
            </a:outerShdw>
          </a:effectLst>
        </p:spPr>
      </p:pic>
      <p:pic>
        <p:nvPicPr>
          <p:cNvPr id="4" name="Picture 3" descr="A picture containing clock&#10;&#10;Description automatically generated">
            <a:extLst>
              <a:ext uri="{FF2B5EF4-FFF2-40B4-BE49-F238E27FC236}">
                <a16:creationId xmlns:a16="http://schemas.microsoft.com/office/drawing/2014/main" id="{58A4E7EE-F2A4-364C-BD2C-89790C5CA807}"/>
              </a:ext>
            </a:extLst>
          </p:cNvPr>
          <p:cNvPicPr>
            <a:picLocks noChangeAspect="1"/>
          </p:cNvPicPr>
          <p:nvPr/>
        </p:nvPicPr>
        <p:blipFill>
          <a:blip r:embed="rId5"/>
          <a:stretch>
            <a:fillRect/>
          </a:stretch>
        </p:blipFill>
        <p:spPr>
          <a:xfrm>
            <a:off x="1923326" y="1499510"/>
            <a:ext cx="2931871" cy="4280170"/>
          </a:xfrm>
          <a:prstGeom prst="rect">
            <a:avLst/>
          </a:prstGeom>
          <a:effectLst>
            <a:outerShdw blurRad="63500" sx="102000" sy="102000" algn="ctr" rotWithShape="0">
              <a:prstClr val="black">
                <a:alpha val="40000"/>
              </a:prstClr>
            </a:outerShdw>
          </a:effectLst>
        </p:spPr>
      </p:pic>
      <p:sp>
        <p:nvSpPr>
          <p:cNvPr id="8" name="Title 3">
            <a:extLst>
              <a:ext uri="{FF2B5EF4-FFF2-40B4-BE49-F238E27FC236}">
                <a16:creationId xmlns:a16="http://schemas.microsoft.com/office/drawing/2014/main" id="{6D84922A-BC29-A241-A8C0-2A14BBA05225}"/>
              </a:ext>
            </a:extLst>
          </p:cNvPr>
          <p:cNvSpPr>
            <a:spLocks noGrp="1"/>
          </p:cNvSpPr>
          <p:nvPr>
            <p:ph type="title"/>
          </p:nvPr>
        </p:nvSpPr>
        <p:spPr>
          <a:xfrm>
            <a:off x="2152650" y="173948"/>
            <a:ext cx="7886700" cy="1325563"/>
          </a:xfrm>
          <a:ln>
            <a:noFill/>
          </a:ln>
        </p:spPr>
        <p:txBody>
          <a:bodyPr>
            <a:noAutofit/>
          </a:bodyPr>
          <a:lstStyle/>
          <a:p>
            <a:pPr algn="ctr"/>
            <a:r>
              <a:rPr lang="en-US" sz="6000" dirty="0"/>
              <a:t>You Will Rock It!</a:t>
            </a:r>
          </a:p>
        </p:txBody>
      </p:sp>
      <p:pic>
        <p:nvPicPr>
          <p:cNvPr id="9" name="Picture 8">
            <a:extLst>
              <a:ext uri="{FF2B5EF4-FFF2-40B4-BE49-F238E27FC236}">
                <a16:creationId xmlns:a16="http://schemas.microsoft.com/office/drawing/2014/main" id="{741F7E15-FFB6-D149-8D76-13087ECC73D8}"/>
              </a:ext>
            </a:extLst>
          </p:cNvPr>
          <p:cNvPicPr>
            <a:picLocks noChangeAspect="1"/>
          </p:cNvPicPr>
          <p:nvPr/>
        </p:nvPicPr>
        <p:blipFill>
          <a:blip r:embed="rId6"/>
          <a:srcRect/>
          <a:stretch/>
        </p:blipFill>
        <p:spPr>
          <a:xfrm>
            <a:off x="4994230" y="6200349"/>
            <a:ext cx="2203540" cy="483704"/>
          </a:xfrm>
          <a:prstGeom prst="rect">
            <a:avLst/>
          </a:prstGeom>
        </p:spPr>
      </p:pic>
    </p:spTree>
    <p:extLst>
      <p:ext uri="{BB962C8B-B14F-4D97-AF65-F5344CB8AC3E}">
        <p14:creationId xmlns:p14="http://schemas.microsoft.com/office/powerpoint/2010/main" val="3326418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able, person, large, refrigerator&#10;&#10;Description automatically generated">
            <a:extLst>
              <a:ext uri="{FF2B5EF4-FFF2-40B4-BE49-F238E27FC236}">
                <a16:creationId xmlns:a16="http://schemas.microsoft.com/office/drawing/2014/main" id="{37A695D0-781C-E640-BA75-8CEB84CC1E5E}"/>
              </a:ext>
            </a:extLst>
          </p:cNvPr>
          <p:cNvPicPr>
            <a:picLocks noChangeAspect="1"/>
          </p:cNvPicPr>
          <p:nvPr/>
        </p:nvPicPr>
        <p:blipFill>
          <a:blip r:embed="rId3"/>
          <a:stretch>
            <a:fillRect/>
          </a:stretch>
        </p:blipFill>
        <p:spPr>
          <a:xfrm>
            <a:off x="0" y="0"/>
            <a:ext cx="12192000" cy="9144000"/>
          </a:xfrm>
          <a:prstGeom prst="rect">
            <a:avLst/>
          </a:prstGeom>
        </p:spPr>
      </p:pic>
      <p:sp>
        <p:nvSpPr>
          <p:cNvPr id="12" name="Title 3">
            <a:extLst>
              <a:ext uri="{FF2B5EF4-FFF2-40B4-BE49-F238E27FC236}">
                <a16:creationId xmlns:a16="http://schemas.microsoft.com/office/drawing/2014/main" id="{D995B936-14BD-E44E-9F12-52D9A93618ED}"/>
              </a:ext>
            </a:extLst>
          </p:cNvPr>
          <p:cNvSpPr>
            <a:spLocks noGrp="1"/>
          </p:cNvSpPr>
          <p:nvPr>
            <p:ph type="title"/>
          </p:nvPr>
        </p:nvSpPr>
        <p:spPr>
          <a:xfrm>
            <a:off x="629305" y="1670350"/>
            <a:ext cx="7886700" cy="1325563"/>
          </a:xfrm>
          <a:ln>
            <a:noFill/>
          </a:ln>
        </p:spPr>
        <p:txBody>
          <a:bodyPr>
            <a:noAutofit/>
          </a:bodyPr>
          <a:lstStyle/>
          <a:p>
            <a:r>
              <a:rPr lang="en-US" sz="6000" dirty="0">
                <a:effectLst>
                  <a:glow>
                    <a:schemeClr val="accent4">
                      <a:satMod val="175000"/>
                      <a:alpha val="13000"/>
                    </a:schemeClr>
                  </a:glow>
                </a:effectLst>
              </a:rPr>
              <a:t>Get Pumped Up</a:t>
            </a:r>
            <a:br>
              <a:rPr lang="en-US" sz="6000" dirty="0">
                <a:effectLst>
                  <a:glow>
                    <a:schemeClr val="accent4">
                      <a:satMod val="175000"/>
                      <a:alpha val="13000"/>
                    </a:schemeClr>
                  </a:glow>
                </a:effectLst>
              </a:rPr>
            </a:br>
            <a:r>
              <a:rPr lang="en-US" sz="6000" dirty="0">
                <a:effectLst>
                  <a:glow>
                    <a:schemeClr val="accent4">
                      <a:satMod val="175000"/>
                      <a:alpha val="13000"/>
                    </a:schemeClr>
                  </a:glow>
                </a:effectLst>
              </a:rPr>
              <a:t>for Success!</a:t>
            </a:r>
          </a:p>
        </p:txBody>
      </p:sp>
      <p:pic>
        <p:nvPicPr>
          <p:cNvPr id="13" name="Picture 12">
            <a:extLst>
              <a:ext uri="{FF2B5EF4-FFF2-40B4-BE49-F238E27FC236}">
                <a16:creationId xmlns:a16="http://schemas.microsoft.com/office/drawing/2014/main" id="{AF19E811-FDE9-A942-BED4-07E3A5E6D736}"/>
              </a:ext>
            </a:extLst>
          </p:cNvPr>
          <p:cNvPicPr>
            <a:picLocks noChangeAspect="1"/>
          </p:cNvPicPr>
          <p:nvPr/>
        </p:nvPicPr>
        <p:blipFill>
          <a:blip r:embed="rId4"/>
          <a:srcRect/>
          <a:stretch/>
        </p:blipFill>
        <p:spPr>
          <a:xfrm>
            <a:off x="722488" y="571356"/>
            <a:ext cx="3039621" cy="667234"/>
          </a:xfrm>
          <a:prstGeom prst="rect">
            <a:avLst/>
          </a:prstGeom>
          <a:effectLst/>
        </p:spPr>
      </p:pic>
      <p:sp>
        <p:nvSpPr>
          <p:cNvPr id="14" name="Title 3">
            <a:extLst>
              <a:ext uri="{FF2B5EF4-FFF2-40B4-BE49-F238E27FC236}">
                <a16:creationId xmlns:a16="http://schemas.microsoft.com/office/drawing/2014/main" id="{39A07936-B920-EA42-9635-0A9107C9E5DB}"/>
              </a:ext>
            </a:extLst>
          </p:cNvPr>
          <p:cNvSpPr txBox="1">
            <a:spLocks/>
          </p:cNvSpPr>
          <p:nvPr/>
        </p:nvSpPr>
        <p:spPr>
          <a:xfrm>
            <a:off x="629305" y="3487424"/>
            <a:ext cx="2962962" cy="554377"/>
          </a:xfrm>
          <a:prstGeom prst="rect">
            <a:avLst/>
          </a:prstGeom>
          <a:effectLst>
            <a:glow rad="254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pPr>
            <a:r>
              <a:rPr lang="en-US" sz="4000" dirty="0">
                <a:effectLst>
                  <a:glow rad="63500">
                    <a:schemeClr val="accent4">
                      <a:satMod val="175000"/>
                      <a:alpha val="13000"/>
                    </a:schemeClr>
                  </a:glow>
                </a:effectLst>
              </a:rPr>
              <a:t>Grades 1–2</a:t>
            </a:r>
          </a:p>
        </p:txBody>
      </p:sp>
      <p:cxnSp>
        <p:nvCxnSpPr>
          <p:cNvPr id="15" name="Straight Connector 14">
            <a:extLst>
              <a:ext uri="{FF2B5EF4-FFF2-40B4-BE49-F238E27FC236}">
                <a16:creationId xmlns:a16="http://schemas.microsoft.com/office/drawing/2014/main" id="{800DE696-8C12-7848-AEAC-26EB82136C16}"/>
              </a:ext>
            </a:extLst>
          </p:cNvPr>
          <p:cNvCxnSpPr>
            <a:cxnSpLocks/>
          </p:cNvCxnSpPr>
          <p:nvPr/>
        </p:nvCxnSpPr>
        <p:spPr>
          <a:xfrm>
            <a:off x="722616" y="3297652"/>
            <a:ext cx="3597769" cy="0"/>
          </a:xfrm>
          <a:prstGeom prst="line">
            <a:avLst/>
          </a:prstGeom>
          <a:ln w="22225" cap="rnd">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F1D2692-955A-A046-A374-D60498D791CB}"/>
              </a:ext>
            </a:extLst>
          </p:cNvPr>
          <p:cNvPicPr>
            <a:picLocks noChangeAspect="1"/>
          </p:cNvPicPr>
          <p:nvPr/>
        </p:nvPicPr>
        <p:blipFill>
          <a:blip r:embed="rId5"/>
          <a:stretch>
            <a:fillRect/>
          </a:stretch>
        </p:blipFill>
        <p:spPr>
          <a:xfrm>
            <a:off x="6012025" y="2364444"/>
            <a:ext cx="4506686" cy="437106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88571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D09A7-C65A-AE49-8981-C0C339D1834F}"/>
              </a:ext>
            </a:extLst>
          </p:cNvPr>
          <p:cNvPicPr>
            <a:picLocks noChangeAspect="1"/>
          </p:cNvPicPr>
          <p:nvPr/>
        </p:nvPicPr>
        <p:blipFill>
          <a:blip r:embed="rId3"/>
          <a:stretch>
            <a:fillRect/>
          </a:stretch>
        </p:blipFill>
        <p:spPr>
          <a:xfrm>
            <a:off x="6596382" y="1546275"/>
            <a:ext cx="3751705" cy="4234879"/>
          </a:xfrm>
          <a:prstGeom prst="rect">
            <a:avLst/>
          </a:prstGeom>
          <a:effectLst>
            <a:outerShdw blurRad="63500" sx="102000" sy="102000" algn="ctr" rotWithShape="0">
              <a:prstClr val="black">
                <a:alpha val="40000"/>
              </a:prstClr>
            </a:outerShdw>
          </a:effectLst>
        </p:spPr>
      </p:pic>
      <p:grpSp>
        <p:nvGrpSpPr>
          <p:cNvPr id="26" name="Group 25">
            <a:extLst>
              <a:ext uri="{FF2B5EF4-FFF2-40B4-BE49-F238E27FC236}">
                <a16:creationId xmlns:a16="http://schemas.microsoft.com/office/drawing/2014/main" id="{DB258AD3-C14F-474E-BC05-283F43B24B79}"/>
              </a:ext>
            </a:extLst>
          </p:cNvPr>
          <p:cNvGrpSpPr/>
          <p:nvPr/>
        </p:nvGrpSpPr>
        <p:grpSpPr>
          <a:xfrm>
            <a:off x="2220805" y="1608063"/>
            <a:ext cx="3381192" cy="694944"/>
            <a:chOff x="696805" y="1392163"/>
            <a:chExt cx="3381192" cy="694944"/>
          </a:xfrm>
        </p:grpSpPr>
        <p:pic>
          <p:nvPicPr>
            <p:cNvPr id="27" name="Picture 21">
              <a:extLst>
                <a:ext uri="{FF2B5EF4-FFF2-40B4-BE49-F238E27FC236}">
                  <a16:creationId xmlns:a16="http://schemas.microsoft.com/office/drawing/2014/main" id="{19AE805B-2413-0D44-BD7D-C807BA3CCE07}"/>
                </a:ext>
              </a:extLst>
            </p:cNvPr>
            <p:cNvPicPr>
              <a:picLocks noChangeAspect="1" noChangeArrowheads="1"/>
            </p:cNvPicPr>
            <p:nvPr/>
          </p:nvPicPr>
          <p:blipFill>
            <a:blip r:embed="rId4"/>
            <a:srcRect/>
            <a:stretch/>
          </p:blipFill>
          <p:spPr bwMode="auto">
            <a:xfrm>
              <a:off x="696805" y="1392163"/>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A88ED0A2-EE54-5940-8EDB-A2D580977726}"/>
                </a:ext>
              </a:extLst>
            </p:cNvPr>
            <p:cNvSpPr/>
            <p:nvPr/>
          </p:nvSpPr>
          <p:spPr>
            <a:xfrm>
              <a:off x="1343787" y="1447248"/>
              <a:ext cx="2734210" cy="584775"/>
            </a:xfrm>
            <a:prstGeom prst="rect">
              <a:avLst/>
            </a:prstGeom>
          </p:spPr>
          <p:txBody>
            <a:bodyPr wrap="none">
              <a:spAutoFit/>
            </a:bodyPr>
            <a:lstStyle/>
            <a:p>
              <a:pPr>
                <a:spcAft>
                  <a:spcPts val="0"/>
                </a:spcAft>
              </a:pPr>
              <a:r>
                <a:rPr lang="en-US" altLang="en-US" sz="3200" dirty="0"/>
                <a:t>Things to Know</a:t>
              </a:r>
            </a:p>
          </p:txBody>
        </p:sp>
      </p:grpSp>
      <p:grpSp>
        <p:nvGrpSpPr>
          <p:cNvPr id="29" name="Group 28">
            <a:extLst>
              <a:ext uri="{FF2B5EF4-FFF2-40B4-BE49-F238E27FC236}">
                <a16:creationId xmlns:a16="http://schemas.microsoft.com/office/drawing/2014/main" id="{7466631B-807C-4E4B-B884-09D3FA2EE881}"/>
              </a:ext>
            </a:extLst>
          </p:cNvPr>
          <p:cNvGrpSpPr/>
          <p:nvPr/>
        </p:nvGrpSpPr>
        <p:grpSpPr>
          <a:xfrm>
            <a:off x="2220806" y="2465042"/>
            <a:ext cx="3390233" cy="691949"/>
            <a:chOff x="696805" y="2245949"/>
            <a:chExt cx="3390233" cy="691949"/>
          </a:xfrm>
        </p:grpSpPr>
        <p:pic>
          <p:nvPicPr>
            <p:cNvPr id="30" name="Picture 4">
              <a:extLst>
                <a:ext uri="{FF2B5EF4-FFF2-40B4-BE49-F238E27FC236}">
                  <a16:creationId xmlns:a16="http://schemas.microsoft.com/office/drawing/2014/main" id="{324FB65C-8563-8F4B-B558-5119C7672F0F}"/>
                </a:ext>
              </a:extLst>
            </p:cNvPr>
            <p:cNvPicPr>
              <a:picLocks noChangeAspect="1" noChangeArrowheads="1"/>
            </p:cNvPicPr>
            <p:nvPr/>
          </p:nvPicPr>
          <p:blipFill>
            <a:blip r:embed="rId5"/>
            <a:srcRect/>
            <a:stretch/>
          </p:blipFill>
          <p:spPr bwMode="auto">
            <a:xfrm>
              <a:off x="696805" y="2245949"/>
              <a:ext cx="704088" cy="691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069B1FE8-2F8E-7E4E-83DF-092D1E8A8A25}"/>
                </a:ext>
              </a:extLst>
            </p:cNvPr>
            <p:cNvSpPr/>
            <p:nvPr/>
          </p:nvSpPr>
          <p:spPr>
            <a:xfrm>
              <a:off x="1343787" y="2299536"/>
              <a:ext cx="2743251" cy="584775"/>
            </a:xfrm>
            <a:prstGeom prst="rect">
              <a:avLst/>
            </a:prstGeom>
          </p:spPr>
          <p:txBody>
            <a:bodyPr wrap="none">
              <a:spAutoFit/>
            </a:bodyPr>
            <a:lstStyle/>
            <a:p>
              <a:pPr>
                <a:spcAft>
                  <a:spcPts val="0"/>
                </a:spcAft>
              </a:pPr>
              <a:r>
                <a:rPr lang="en-US" altLang="en-US" sz="3200" dirty="0"/>
                <a:t>What to Expect</a:t>
              </a:r>
            </a:p>
          </p:txBody>
        </p:sp>
      </p:grpSp>
      <p:grpSp>
        <p:nvGrpSpPr>
          <p:cNvPr id="35" name="Group 34">
            <a:extLst>
              <a:ext uri="{FF2B5EF4-FFF2-40B4-BE49-F238E27FC236}">
                <a16:creationId xmlns:a16="http://schemas.microsoft.com/office/drawing/2014/main" id="{3157D034-068F-974D-891D-84AA841098C7}"/>
              </a:ext>
            </a:extLst>
          </p:cNvPr>
          <p:cNvGrpSpPr/>
          <p:nvPr/>
        </p:nvGrpSpPr>
        <p:grpSpPr>
          <a:xfrm>
            <a:off x="2220805" y="4156681"/>
            <a:ext cx="1501318" cy="695325"/>
            <a:chOff x="696805" y="4822628"/>
            <a:chExt cx="1501318" cy="695325"/>
          </a:xfrm>
        </p:grpSpPr>
        <p:pic>
          <p:nvPicPr>
            <p:cNvPr id="36" name="Picture 8">
              <a:extLst>
                <a:ext uri="{FF2B5EF4-FFF2-40B4-BE49-F238E27FC236}">
                  <a16:creationId xmlns:a16="http://schemas.microsoft.com/office/drawing/2014/main" id="{0D6DA964-9F24-1145-AEB2-17F0D254C231}"/>
                </a:ext>
              </a:extLst>
            </p:cNvPr>
            <p:cNvPicPr>
              <a:picLocks noChangeAspect="1" noChangeArrowheads="1"/>
            </p:cNvPicPr>
            <p:nvPr/>
          </p:nvPicPr>
          <p:blipFill>
            <a:blip r:embed="rId6"/>
            <a:srcRect/>
            <a:stretch/>
          </p:blipFill>
          <p:spPr bwMode="auto">
            <a:xfrm>
              <a:off x="696805" y="4822628"/>
              <a:ext cx="695325" cy="69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3B04D887-09E8-A145-903F-260D65A6DFEB}"/>
                </a:ext>
              </a:extLst>
            </p:cNvPr>
            <p:cNvSpPr/>
            <p:nvPr/>
          </p:nvSpPr>
          <p:spPr>
            <a:xfrm>
              <a:off x="1343787" y="4877903"/>
              <a:ext cx="854336" cy="584775"/>
            </a:xfrm>
            <a:prstGeom prst="rect">
              <a:avLst/>
            </a:prstGeom>
          </p:spPr>
          <p:txBody>
            <a:bodyPr wrap="none">
              <a:spAutoFit/>
            </a:bodyPr>
            <a:lstStyle/>
            <a:p>
              <a:pPr>
                <a:spcAft>
                  <a:spcPts val="0"/>
                </a:spcAft>
              </a:pPr>
              <a:r>
                <a:rPr lang="en-US" altLang="en-US" sz="3200" dirty="0"/>
                <a:t>Tips</a:t>
              </a:r>
            </a:p>
          </p:txBody>
        </p:sp>
      </p:grpSp>
      <p:grpSp>
        <p:nvGrpSpPr>
          <p:cNvPr id="38" name="Group 37">
            <a:extLst>
              <a:ext uri="{FF2B5EF4-FFF2-40B4-BE49-F238E27FC236}">
                <a16:creationId xmlns:a16="http://schemas.microsoft.com/office/drawing/2014/main" id="{A94C22EE-8B5A-DE43-B0D2-830277088C48}"/>
              </a:ext>
            </a:extLst>
          </p:cNvPr>
          <p:cNvGrpSpPr/>
          <p:nvPr/>
        </p:nvGrpSpPr>
        <p:grpSpPr>
          <a:xfrm>
            <a:off x="2220806" y="5014037"/>
            <a:ext cx="3531298" cy="696912"/>
            <a:chOff x="696805" y="5674437"/>
            <a:chExt cx="3531298" cy="696912"/>
          </a:xfrm>
        </p:grpSpPr>
        <p:pic>
          <p:nvPicPr>
            <p:cNvPr id="39" name="Picture 6">
              <a:extLst>
                <a:ext uri="{FF2B5EF4-FFF2-40B4-BE49-F238E27FC236}">
                  <a16:creationId xmlns:a16="http://schemas.microsoft.com/office/drawing/2014/main" id="{EA6FA731-3D9A-5646-857F-60E6AC4BEF6D}"/>
                </a:ext>
              </a:extLst>
            </p:cNvPr>
            <p:cNvPicPr>
              <a:picLocks noChangeAspect="1" noChangeArrowheads="1"/>
            </p:cNvPicPr>
            <p:nvPr/>
          </p:nvPicPr>
          <p:blipFill>
            <a:blip r:embed="rId7"/>
            <a:srcRect/>
            <a:stretch/>
          </p:blipFill>
          <p:spPr bwMode="auto">
            <a:xfrm>
              <a:off x="696805" y="5674437"/>
              <a:ext cx="696912"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a:extLst>
                <a:ext uri="{FF2B5EF4-FFF2-40B4-BE49-F238E27FC236}">
                  <a16:creationId xmlns:a16="http://schemas.microsoft.com/office/drawing/2014/main" id="{05325F3C-9E9B-C247-AB65-E8DFFE07472D}"/>
                </a:ext>
              </a:extLst>
            </p:cNvPr>
            <p:cNvSpPr/>
            <p:nvPr/>
          </p:nvSpPr>
          <p:spPr>
            <a:xfrm>
              <a:off x="1343787" y="5730506"/>
              <a:ext cx="2884316" cy="584775"/>
            </a:xfrm>
            <a:prstGeom prst="rect">
              <a:avLst/>
            </a:prstGeom>
          </p:spPr>
          <p:txBody>
            <a:bodyPr wrap="none">
              <a:spAutoFit/>
            </a:bodyPr>
            <a:lstStyle/>
            <a:p>
              <a:pPr>
                <a:spcAft>
                  <a:spcPts val="0"/>
                </a:spcAft>
              </a:pPr>
              <a:r>
                <a:rPr lang="en-US" altLang="en-US" sz="3200" dirty="0"/>
                <a:t>Let's Remember</a:t>
              </a:r>
            </a:p>
          </p:txBody>
        </p:sp>
      </p:grpSp>
      <p:grpSp>
        <p:nvGrpSpPr>
          <p:cNvPr id="21" name="Group 20">
            <a:extLst>
              <a:ext uri="{FF2B5EF4-FFF2-40B4-BE49-F238E27FC236}">
                <a16:creationId xmlns:a16="http://schemas.microsoft.com/office/drawing/2014/main" id="{6BE6C85E-D7BF-EB4D-BBA5-F40D8C64529A}"/>
              </a:ext>
            </a:extLst>
          </p:cNvPr>
          <p:cNvGrpSpPr/>
          <p:nvPr/>
        </p:nvGrpSpPr>
        <p:grpSpPr>
          <a:xfrm>
            <a:off x="2220806" y="3313838"/>
            <a:ext cx="4126653" cy="694944"/>
            <a:chOff x="696805" y="4156680"/>
            <a:chExt cx="4126653" cy="694944"/>
          </a:xfrm>
        </p:grpSpPr>
        <p:pic>
          <p:nvPicPr>
            <p:cNvPr id="22" name="Picture 25">
              <a:extLst>
                <a:ext uri="{FF2B5EF4-FFF2-40B4-BE49-F238E27FC236}">
                  <a16:creationId xmlns:a16="http://schemas.microsoft.com/office/drawing/2014/main" id="{007CF7C5-212B-AE45-8567-CB0564CB2592}"/>
                </a:ext>
              </a:extLst>
            </p:cNvPr>
            <p:cNvPicPr>
              <a:picLocks noChangeAspect="1" noChangeArrowheads="1"/>
            </p:cNvPicPr>
            <p:nvPr/>
          </p:nvPicPr>
          <p:blipFill>
            <a:blip r:embed="rId8"/>
            <a:srcRect/>
            <a:stretch/>
          </p:blipFill>
          <p:spPr bwMode="auto">
            <a:xfrm>
              <a:off x="696805" y="4156680"/>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27DA4560-3957-524F-9A57-2F37FD1CFCAD}"/>
                </a:ext>
              </a:extLst>
            </p:cNvPr>
            <p:cNvSpPr/>
            <p:nvPr/>
          </p:nvSpPr>
          <p:spPr>
            <a:xfrm>
              <a:off x="1343787" y="4211765"/>
              <a:ext cx="3479671" cy="584775"/>
            </a:xfrm>
            <a:prstGeom prst="rect">
              <a:avLst/>
            </a:prstGeom>
          </p:spPr>
          <p:txBody>
            <a:bodyPr wrap="none">
              <a:spAutoFit/>
            </a:bodyPr>
            <a:lstStyle/>
            <a:p>
              <a:pPr>
                <a:spcAft>
                  <a:spcPts val="0"/>
                </a:spcAft>
              </a:pPr>
              <a:r>
                <a:rPr lang="en-US" altLang="en-US" sz="3200" dirty="0"/>
                <a:t>Introduction Videos</a:t>
              </a:r>
            </a:p>
          </p:txBody>
        </p:sp>
      </p:grpSp>
      <p:sp>
        <p:nvSpPr>
          <p:cNvPr id="2" name="Rounded Rectangle 1">
            <a:extLst>
              <a:ext uri="{FF2B5EF4-FFF2-40B4-BE49-F238E27FC236}">
                <a16:creationId xmlns:a16="http://schemas.microsoft.com/office/drawing/2014/main" id="{87394579-943A-8901-43ED-8BEACFB8EAF8}"/>
              </a:ext>
            </a:extLst>
          </p:cNvPr>
          <p:cNvSpPr/>
          <p:nvPr/>
        </p:nvSpPr>
        <p:spPr>
          <a:xfrm>
            <a:off x="-1036334" y="284578"/>
            <a:ext cx="6667512"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3CC2380C-B306-B909-B9DC-7ACACFA6EF36}"/>
              </a:ext>
            </a:extLst>
          </p:cNvPr>
          <p:cNvSpPr/>
          <p:nvPr/>
        </p:nvSpPr>
        <p:spPr>
          <a:xfrm>
            <a:off x="536503" y="378163"/>
            <a:ext cx="8481219" cy="769441"/>
          </a:xfrm>
          <a:prstGeom prst="rect">
            <a:avLst/>
          </a:prstGeom>
        </p:spPr>
        <p:txBody>
          <a:bodyPr wrap="square">
            <a:spAutoFit/>
          </a:bodyPr>
          <a:lstStyle/>
          <a:p>
            <a:pPr>
              <a:defRPr/>
            </a:pPr>
            <a:r>
              <a:rPr lang="en-US" altLang="en-US" sz="4400" b="1" dirty="0"/>
              <a:t>What We Will Cover</a:t>
            </a:r>
            <a:endParaRPr lang="en-US" sz="4400" dirty="0"/>
          </a:p>
        </p:txBody>
      </p:sp>
    </p:spTree>
    <p:extLst>
      <p:ext uri="{BB962C8B-B14F-4D97-AF65-F5344CB8AC3E}">
        <p14:creationId xmlns:p14="http://schemas.microsoft.com/office/powerpoint/2010/main" val="2564449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irt, room&#10;&#10;Description automatically generated">
            <a:extLst>
              <a:ext uri="{FF2B5EF4-FFF2-40B4-BE49-F238E27FC236}">
                <a16:creationId xmlns:a16="http://schemas.microsoft.com/office/drawing/2014/main" id="{097490DF-E43F-4A4E-A966-16A998B5ECCF}"/>
              </a:ext>
            </a:extLst>
          </p:cNvPr>
          <p:cNvPicPr>
            <a:picLocks noChangeAspect="1"/>
          </p:cNvPicPr>
          <p:nvPr/>
        </p:nvPicPr>
        <p:blipFill>
          <a:blip r:embed="rId3"/>
          <a:stretch>
            <a:fillRect/>
          </a:stretch>
        </p:blipFill>
        <p:spPr>
          <a:xfrm>
            <a:off x="1524000" y="56272"/>
            <a:ext cx="9144000" cy="6858000"/>
          </a:xfrm>
          <a:prstGeom prst="rect">
            <a:avLst/>
          </a:prstGeom>
        </p:spPr>
      </p:pic>
      <p:sp>
        <p:nvSpPr>
          <p:cNvPr id="8" name="Rectangle 7">
            <a:extLst>
              <a:ext uri="{FF2B5EF4-FFF2-40B4-BE49-F238E27FC236}">
                <a16:creationId xmlns:a16="http://schemas.microsoft.com/office/drawing/2014/main" id="{0ADEF1C8-11A2-F343-9344-706BF91EEBD5}"/>
              </a:ext>
            </a:extLst>
          </p:cNvPr>
          <p:cNvSpPr/>
          <p:nvPr/>
        </p:nvSpPr>
        <p:spPr>
          <a:xfrm rot="829050">
            <a:off x="2735578" y="1544243"/>
            <a:ext cx="7745141" cy="1446550"/>
          </a:xfrm>
          <a:prstGeom prst="rect">
            <a:avLst/>
          </a:prstGeom>
        </p:spPr>
        <p:txBody>
          <a:bodyPr wrap="square">
            <a:spAutoFit/>
          </a:bodyPr>
          <a:lstStyle/>
          <a:p>
            <a:pPr algn="ctr"/>
            <a:r>
              <a:rPr lang="en-US" sz="4400" b="1" dirty="0">
                <a:cs typeface="Calibri" panose="020F0502020204030204" pitchFamily="34" charset="0"/>
              </a:rPr>
              <a:t>“Why are we taking the </a:t>
            </a:r>
            <a:br>
              <a:rPr lang="en-US" sz="4400" b="1" dirty="0">
                <a:cs typeface="Calibri" panose="020F0502020204030204" pitchFamily="34" charset="0"/>
              </a:rPr>
            </a:br>
            <a:r>
              <a:rPr lang="en-US" sz="4400" b="1" i="1" dirty="0" err="1">
                <a:cs typeface="Calibri" panose="020F0502020204030204" pitchFamily="34" charset="0"/>
              </a:rPr>
              <a:t>i</a:t>
            </a:r>
            <a:r>
              <a:rPr lang="en-US" sz="4400" b="1" i="1" dirty="0">
                <a:cs typeface="Calibri" panose="020F0502020204030204" pitchFamily="34" charset="0"/>
              </a:rPr>
              <a:t>-Ready Diagnostic</a:t>
            </a:r>
            <a:r>
              <a:rPr lang="en-US" sz="4400" b="1" dirty="0">
                <a:cs typeface="Calibri" panose="020F0502020204030204" pitchFamily="34" charset="0"/>
              </a:rPr>
              <a:t>?”</a:t>
            </a:r>
          </a:p>
        </p:txBody>
      </p:sp>
    </p:spTree>
    <p:extLst>
      <p:ext uri="{BB962C8B-B14F-4D97-AF65-F5344CB8AC3E}">
        <p14:creationId xmlns:p14="http://schemas.microsoft.com/office/powerpoint/2010/main" val="3828603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8BF49FC-5992-8BAB-DDF7-FC94A21E2AB0}"/>
              </a:ext>
            </a:extLst>
          </p:cNvPr>
          <p:cNvSpPr/>
          <p:nvPr/>
        </p:nvSpPr>
        <p:spPr>
          <a:xfrm>
            <a:off x="-914399" y="127000"/>
            <a:ext cx="11671300" cy="166370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7F48AA88-B562-D80A-0532-9D86F373C023}"/>
              </a:ext>
            </a:extLst>
          </p:cNvPr>
          <p:cNvSpPr/>
          <p:nvPr/>
        </p:nvSpPr>
        <p:spPr>
          <a:xfrm>
            <a:off x="571500" y="216961"/>
            <a:ext cx="12192000" cy="1446550"/>
          </a:xfrm>
          <a:prstGeom prst="rect">
            <a:avLst/>
          </a:prstGeom>
        </p:spPr>
        <p:txBody>
          <a:bodyPr wrap="square">
            <a:spAutoFit/>
          </a:bodyPr>
          <a:lstStyle/>
          <a:p>
            <a:pPr>
              <a:defRPr/>
            </a:pPr>
            <a:r>
              <a:rPr lang="en-US" sz="4400" b="1" dirty="0"/>
              <a:t>Remember, the Diagnostic is important </a:t>
            </a:r>
            <a:br>
              <a:rPr lang="en-US" sz="4400" b="1" dirty="0"/>
            </a:br>
            <a:r>
              <a:rPr lang="en-US" sz="4400" b="1" dirty="0"/>
              <a:t>because it helps you and your teachers . . .</a:t>
            </a:r>
          </a:p>
        </p:txBody>
      </p:sp>
      <p:grpSp>
        <p:nvGrpSpPr>
          <p:cNvPr id="2" name="Group 1">
            <a:extLst>
              <a:ext uri="{FF2B5EF4-FFF2-40B4-BE49-F238E27FC236}">
                <a16:creationId xmlns:a16="http://schemas.microsoft.com/office/drawing/2014/main" id="{7B60BF0B-E566-A44A-AD9E-7CB234466900}"/>
              </a:ext>
            </a:extLst>
          </p:cNvPr>
          <p:cNvGrpSpPr/>
          <p:nvPr/>
        </p:nvGrpSpPr>
        <p:grpSpPr>
          <a:xfrm>
            <a:off x="1850365" y="2477018"/>
            <a:ext cx="8441741" cy="4081511"/>
            <a:chOff x="326364" y="2477017"/>
            <a:chExt cx="8441741" cy="4081511"/>
          </a:xfrm>
        </p:grpSpPr>
        <p:grpSp>
          <p:nvGrpSpPr>
            <p:cNvPr id="8" name="Group 7">
              <a:extLst>
                <a:ext uri="{FF2B5EF4-FFF2-40B4-BE49-F238E27FC236}">
                  <a16:creationId xmlns:a16="http://schemas.microsoft.com/office/drawing/2014/main" id="{E7441014-E3B3-7746-A291-C5303B6B816A}"/>
                </a:ext>
              </a:extLst>
            </p:cNvPr>
            <p:cNvGrpSpPr/>
            <p:nvPr/>
          </p:nvGrpSpPr>
          <p:grpSpPr>
            <a:xfrm>
              <a:off x="326364" y="2477017"/>
              <a:ext cx="4245636" cy="4081511"/>
              <a:chOff x="292609" y="1721788"/>
              <a:chExt cx="4245636" cy="4081511"/>
            </a:xfrm>
          </p:grpSpPr>
          <p:pic>
            <p:nvPicPr>
              <p:cNvPr id="9" name="Picture 8">
                <a:extLst>
                  <a:ext uri="{FF2B5EF4-FFF2-40B4-BE49-F238E27FC236}">
                    <a16:creationId xmlns:a16="http://schemas.microsoft.com/office/drawing/2014/main" id="{53798281-042E-994A-82D0-E1B7325F85D7}"/>
                  </a:ext>
                </a:extLst>
              </p:cNvPr>
              <p:cNvPicPr>
                <a:picLocks noChangeAspect="1"/>
              </p:cNvPicPr>
              <p:nvPr/>
            </p:nvPicPr>
            <p:blipFill>
              <a:blip r:embed="rId3"/>
              <a:srcRect/>
              <a:stretch/>
            </p:blipFill>
            <p:spPr>
              <a:xfrm>
                <a:off x="292609" y="1721788"/>
                <a:ext cx="4133088" cy="2850405"/>
              </a:xfrm>
              <a:prstGeom prst="rect">
                <a:avLst/>
              </a:prstGeom>
            </p:spPr>
          </p:pic>
          <p:sp>
            <p:nvSpPr>
              <p:cNvPr id="10" name="TextBox 9">
                <a:extLst>
                  <a:ext uri="{FF2B5EF4-FFF2-40B4-BE49-F238E27FC236}">
                    <a16:creationId xmlns:a16="http://schemas.microsoft.com/office/drawing/2014/main" id="{DAF297D7-9B1C-3047-A79B-0DEF6A647E5F}"/>
                  </a:ext>
                </a:extLst>
              </p:cNvPr>
              <p:cNvSpPr txBox="1"/>
              <p:nvPr/>
            </p:nvSpPr>
            <p:spPr>
              <a:xfrm>
                <a:off x="511291" y="4572193"/>
                <a:ext cx="4026954" cy="1231106"/>
              </a:xfrm>
              <a:prstGeom prst="rect">
                <a:avLst/>
              </a:prstGeom>
              <a:noFill/>
            </p:spPr>
            <p:txBody>
              <a:bodyPr wrap="square" rtlCol="0">
                <a:spAutoFit/>
              </a:bodyPr>
              <a:lstStyle/>
              <a:p>
                <a:pPr algn="ctr"/>
                <a:r>
                  <a:rPr lang="en-US" sz="2400" dirty="0">
                    <a:solidFill>
                      <a:srgbClr val="00B050"/>
                    </a:solidFill>
                  </a:rPr>
                  <a:t>Understand what you </a:t>
                </a:r>
                <a:br>
                  <a:rPr lang="en-US" sz="3200" dirty="0">
                    <a:solidFill>
                      <a:srgbClr val="00B050"/>
                    </a:solidFill>
                  </a:rPr>
                </a:br>
                <a:r>
                  <a:rPr lang="en-US" sz="3200" b="1" dirty="0">
                    <a:solidFill>
                      <a:srgbClr val="00B050"/>
                    </a:solidFill>
                  </a:rPr>
                  <a:t>already know</a:t>
                </a:r>
              </a:p>
              <a:p>
                <a:endParaRPr lang="en-US" dirty="0"/>
              </a:p>
            </p:txBody>
          </p:sp>
        </p:grpSp>
        <p:grpSp>
          <p:nvGrpSpPr>
            <p:cNvPr id="11" name="Group 10">
              <a:extLst>
                <a:ext uri="{FF2B5EF4-FFF2-40B4-BE49-F238E27FC236}">
                  <a16:creationId xmlns:a16="http://schemas.microsoft.com/office/drawing/2014/main" id="{64EDC516-2B01-C141-A34F-88E8E38E2457}"/>
                </a:ext>
              </a:extLst>
            </p:cNvPr>
            <p:cNvGrpSpPr/>
            <p:nvPr/>
          </p:nvGrpSpPr>
          <p:grpSpPr>
            <a:xfrm>
              <a:off x="4684550" y="2477017"/>
              <a:ext cx="4083555" cy="4081511"/>
              <a:chOff x="4700326" y="1721788"/>
              <a:chExt cx="4083555" cy="4081511"/>
            </a:xfrm>
          </p:grpSpPr>
          <p:pic>
            <p:nvPicPr>
              <p:cNvPr id="12" name="Picture 11">
                <a:extLst>
                  <a:ext uri="{FF2B5EF4-FFF2-40B4-BE49-F238E27FC236}">
                    <a16:creationId xmlns:a16="http://schemas.microsoft.com/office/drawing/2014/main" id="{315C79F3-EBE7-434F-96EB-3F731EACDBAD}"/>
                  </a:ext>
                </a:extLst>
              </p:cNvPr>
              <p:cNvPicPr>
                <a:picLocks noChangeAspect="1"/>
              </p:cNvPicPr>
              <p:nvPr/>
            </p:nvPicPr>
            <p:blipFill>
              <a:blip r:embed="rId4"/>
              <a:srcRect/>
              <a:stretch/>
            </p:blipFill>
            <p:spPr>
              <a:xfrm>
                <a:off x="4700326" y="1721788"/>
                <a:ext cx="3932383" cy="2850405"/>
              </a:xfrm>
              <a:prstGeom prst="rect">
                <a:avLst/>
              </a:prstGeom>
            </p:spPr>
          </p:pic>
          <p:sp>
            <p:nvSpPr>
              <p:cNvPr id="13" name="TextBox 12">
                <a:extLst>
                  <a:ext uri="{FF2B5EF4-FFF2-40B4-BE49-F238E27FC236}">
                    <a16:creationId xmlns:a16="http://schemas.microsoft.com/office/drawing/2014/main" id="{AA3D696F-7046-194D-A2BB-CF8756C7AA6B}"/>
                  </a:ext>
                </a:extLst>
              </p:cNvPr>
              <p:cNvSpPr txBox="1"/>
              <p:nvPr/>
            </p:nvSpPr>
            <p:spPr>
              <a:xfrm>
                <a:off x="4756927" y="4572193"/>
                <a:ext cx="4026954" cy="1231106"/>
              </a:xfrm>
              <a:prstGeom prst="rect">
                <a:avLst/>
              </a:prstGeom>
              <a:noFill/>
            </p:spPr>
            <p:txBody>
              <a:bodyPr wrap="square" rtlCol="0">
                <a:spAutoFit/>
              </a:bodyPr>
              <a:lstStyle/>
              <a:p>
                <a:pPr algn="ctr"/>
                <a:r>
                  <a:rPr lang="en-US" sz="2400" dirty="0">
                    <a:solidFill>
                      <a:schemeClr val="accent2">
                        <a:lumMod val="75000"/>
                      </a:schemeClr>
                    </a:solidFill>
                  </a:rPr>
                  <a:t>and what you </a:t>
                </a:r>
                <a:br>
                  <a:rPr lang="en-US" sz="2400" dirty="0">
                    <a:solidFill>
                      <a:schemeClr val="accent2">
                        <a:lumMod val="75000"/>
                      </a:schemeClr>
                    </a:solidFill>
                  </a:rPr>
                </a:br>
                <a:r>
                  <a:rPr lang="en-US" sz="3200" b="1" dirty="0">
                    <a:solidFill>
                      <a:schemeClr val="accent2">
                        <a:lumMod val="75000"/>
                      </a:schemeClr>
                    </a:solidFill>
                  </a:rPr>
                  <a:t>need to learn</a:t>
                </a:r>
              </a:p>
              <a:p>
                <a:pPr algn="ctr"/>
                <a:endParaRPr lang="en-US" dirty="0"/>
              </a:p>
            </p:txBody>
          </p:sp>
        </p:grpSp>
      </p:grpSp>
      <p:sp>
        <p:nvSpPr>
          <p:cNvPr id="14" name="TextBox 13">
            <a:extLst>
              <a:ext uri="{FF2B5EF4-FFF2-40B4-BE49-F238E27FC236}">
                <a16:creationId xmlns:a16="http://schemas.microsoft.com/office/drawing/2014/main" id="{01EBF7A6-02C1-0D41-A841-42CA9BFFF9EB}"/>
              </a:ext>
            </a:extLst>
          </p:cNvPr>
          <p:cNvSpPr txBox="1"/>
          <p:nvPr/>
        </p:nvSpPr>
        <p:spPr>
          <a:xfrm>
            <a:off x="2520193" y="3211458"/>
            <a:ext cx="3744959" cy="1446550"/>
          </a:xfrm>
          <a:prstGeom prst="rect">
            <a:avLst/>
          </a:prstGeom>
          <a:noFill/>
        </p:spPr>
        <p:txBody>
          <a:bodyPr wrap="square" rtlCol="0">
            <a:spAutoFit/>
          </a:bodyPr>
          <a:lstStyle/>
          <a:p>
            <a:r>
              <a:rPr lang="en-US" sz="3200" dirty="0"/>
              <a:t>Make the best use of </a:t>
            </a:r>
            <a:r>
              <a:rPr lang="en-US" sz="3200" b="1" dirty="0"/>
              <a:t>your learning time</a:t>
            </a:r>
          </a:p>
          <a:p>
            <a:endParaRPr lang="en-US" sz="2400" dirty="0"/>
          </a:p>
        </p:txBody>
      </p:sp>
      <p:pic>
        <p:nvPicPr>
          <p:cNvPr id="15" name="Picture 14" descr="A picture containing drawing&#10;&#10;Description automatically generated">
            <a:extLst>
              <a:ext uri="{FF2B5EF4-FFF2-40B4-BE49-F238E27FC236}">
                <a16:creationId xmlns:a16="http://schemas.microsoft.com/office/drawing/2014/main" id="{F326958E-FC76-3447-8290-F1D59B21889D}"/>
              </a:ext>
            </a:extLst>
          </p:cNvPr>
          <p:cNvPicPr>
            <a:picLocks noChangeAspect="1"/>
          </p:cNvPicPr>
          <p:nvPr/>
        </p:nvPicPr>
        <p:blipFill rotWithShape="1">
          <a:blip r:embed="rId5"/>
          <a:srcRect b="25452"/>
          <a:stretch/>
        </p:blipFill>
        <p:spPr>
          <a:xfrm>
            <a:off x="6484129" y="2025898"/>
            <a:ext cx="4083844" cy="5112391"/>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BBA31EC6-2101-A54D-944F-67AFE15663BC}"/>
              </a:ext>
            </a:extLst>
          </p:cNvPr>
          <p:cNvSpPr txBox="1"/>
          <p:nvPr/>
        </p:nvSpPr>
        <p:spPr>
          <a:xfrm>
            <a:off x="2514072" y="3211458"/>
            <a:ext cx="4433062" cy="1446550"/>
          </a:xfrm>
          <a:prstGeom prst="rect">
            <a:avLst/>
          </a:prstGeom>
          <a:noFill/>
        </p:spPr>
        <p:txBody>
          <a:bodyPr wrap="square" rtlCol="0">
            <a:spAutoFit/>
          </a:bodyPr>
          <a:lstStyle/>
          <a:p>
            <a:pPr marL="0" lvl="1">
              <a:spcAft>
                <a:spcPts val="1200"/>
              </a:spcAft>
            </a:pPr>
            <a:r>
              <a:rPr lang="en-US" sz="3200" b="1" dirty="0"/>
              <a:t>Show what you know! </a:t>
            </a:r>
            <a:br>
              <a:rPr lang="en-US" sz="2800" dirty="0"/>
            </a:br>
            <a:r>
              <a:rPr lang="en-US" sz="2800" dirty="0"/>
              <a:t>Try your best so you can show what you've learned.</a:t>
            </a:r>
            <a:endParaRPr lang="en-US" altLang="en-US" sz="2800" dirty="0"/>
          </a:p>
        </p:txBody>
      </p:sp>
      <p:pic>
        <p:nvPicPr>
          <p:cNvPr id="3" name="Picture 2">
            <a:extLst>
              <a:ext uri="{FF2B5EF4-FFF2-40B4-BE49-F238E27FC236}">
                <a16:creationId xmlns:a16="http://schemas.microsoft.com/office/drawing/2014/main" id="{240E0F9A-FE1D-A94F-8439-9F394616CC11}"/>
              </a:ext>
            </a:extLst>
          </p:cNvPr>
          <p:cNvPicPr>
            <a:picLocks noChangeAspect="1"/>
          </p:cNvPicPr>
          <p:nvPr/>
        </p:nvPicPr>
        <p:blipFill>
          <a:blip r:embed="rId6"/>
          <a:srcRect/>
          <a:stretch/>
        </p:blipFill>
        <p:spPr>
          <a:xfrm>
            <a:off x="6788238" y="1736621"/>
            <a:ext cx="2980780" cy="535258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5536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9" presetID="1" presetClass="exit" presetSubtype="0" fill="hold"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846DB861-F48F-9C49-82A2-29ED2651FF1E}"/>
              </a:ext>
            </a:extLst>
          </p:cNvPr>
          <p:cNvPicPr>
            <a:picLocks noChangeAspect="1"/>
          </p:cNvPicPr>
          <p:nvPr/>
        </p:nvPicPr>
        <p:blipFill>
          <a:blip r:embed="rId2"/>
          <a:stretch>
            <a:fillRect/>
          </a:stretch>
        </p:blipFill>
        <p:spPr>
          <a:xfrm>
            <a:off x="7600911" y="1631466"/>
            <a:ext cx="2833833" cy="4758856"/>
          </a:xfrm>
          <a:prstGeom prst="rect">
            <a:avLst/>
          </a:prstGeom>
        </p:spPr>
      </p:pic>
      <p:sp>
        <p:nvSpPr>
          <p:cNvPr id="3" name="Rounded Rectangle 2">
            <a:extLst>
              <a:ext uri="{FF2B5EF4-FFF2-40B4-BE49-F238E27FC236}">
                <a16:creationId xmlns:a16="http://schemas.microsoft.com/office/drawing/2014/main" id="{745C215F-5092-514D-BB1D-7429648A113A}"/>
              </a:ext>
            </a:extLst>
          </p:cNvPr>
          <p:cNvSpPr/>
          <p:nvPr/>
        </p:nvSpPr>
        <p:spPr>
          <a:xfrm>
            <a:off x="-516996" y="219996"/>
            <a:ext cx="8979677"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73DE7CFC-84A8-954C-B1AD-5FC975DAC6CC}"/>
              </a:ext>
            </a:extLst>
          </p:cNvPr>
          <p:cNvSpPr/>
          <p:nvPr/>
        </p:nvSpPr>
        <p:spPr>
          <a:xfrm>
            <a:off x="813532" y="368223"/>
            <a:ext cx="8481219" cy="769441"/>
          </a:xfrm>
          <a:prstGeom prst="rect">
            <a:avLst/>
          </a:prstGeom>
        </p:spPr>
        <p:txBody>
          <a:bodyPr wrap="square">
            <a:spAutoFit/>
          </a:bodyPr>
          <a:lstStyle/>
          <a:p>
            <a:pPr>
              <a:defRPr/>
            </a:pPr>
            <a:r>
              <a:rPr lang="en-US" altLang="en-US" sz="4400" b="1" dirty="0">
                <a:latin typeface="+mn-lt"/>
              </a:rPr>
              <a:t>Why are we taking this again?</a:t>
            </a:r>
            <a:endParaRPr lang="en-US" sz="4400" b="1" dirty="0">
              <a:latin typeface="+mn-lt"/>
            </a:endParaRPr>
          </a:p>
        </p:txBody>
      </p:sp>
      <p:sp>
        <p:nvSpPr>
          <p:cNvPr id="5" name="Rectangle 1">
            <a:extLst>
              <a:ext uri="{FF2B5EF4-FFF2-40B4-BE49-F238E27FC236}">
                <a16:creationId xmlns:a16="http://schemas.microsoft.com/office/drawing/2014/main" id="{49985936-D84F-AE4C-AB33-6F15A781BFB9}"/>
              </a:ext>
            </a:extLst>
          </p:cNvPr>
          <p:cNvSpPr>
            <a:spLocks noChangeArrowheads="1"/>
          </p:cNvSpPr>
          <p:nvPr/>
        </p:nvSpPr>
        <p:spPr bwMode="auto">
          <a:xfrm>
            <a:off x="2120502" y="2409944"/>
            <a:ext cx="5480409" cy="337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lvl="1">
              <a:spcBef>
                <a:spcPct val="0"/>
              </a:spcBef>
              <a:spcAft>
                <a:spcPts val="1800"/>
              </a:spcAft>
              <a:buFont typeface="Arial" panose="020B0604020202020204" pitchFamily="34" charset="0"/>
              <a:buChar char="•"/>
            </a:pPr>
            <a:r>
              <a:rPr lang="en-US" b="1" dirty="0"/>
              <a:t>Celebrate </a:t>
            </a:r>
            <a:r>
              <a:rPr lang="en-US" dirty="0"/>
              <a:t>what you learned </a:t>
            </a:r>
          </a:p>
          <a:p>
            <a:pPr marL="457200" lvl="1">
              <a:spcBef>
                <a:spcPct val="0"/>
              </a:spcBef>
              <a:spcAft>
                <a:spcPts val="1800"/>
              </a:spcAft>
              <a:buFont typeface="Arial" panose="020B0604020202020204" pitchFamily="34" charset="0"/>
              <a:buChar char="•"/>
            </a:pPr>
            <a:r>
              <a:rPr lang="en-US" dirty="0"/>
              <a:t>Know your </a:t>
            </a:r>
            <a:r>
              <a:rPr lang="en-US" b="1" dirty="0"/>
              <a:t>progress</a:t>
            </a:r>
            <a:r>
              <a:rPr lang="en-US" dirty="0"/>
              <a:t> toward goals </a:t>
            </a:r>
          </a:p>
          <a:p>
            <a:pPr marL="457200" lvl="1">
              <a:spcBef>
                <a:spcPct val="0"/>
              </a:spcBef>
              <a:spcAft>
                <a:spcPts val="1800"/>
              </a:spcAft>
              <a:buFont typeface="Arial" panose="020B0604020202020204" pitchFamily="34" charset="0"/>
              <a:buChar char="•"/>
            </a:pPr>
            <a:r>
              <a:rPr lang="en-US" dirty="0"/>
              <a:t>Learn </a:t>
            </a:r>
            <a:r>
              <a:rPr lang="en-US" b="1" dirty="0"/>
              <a:t>how much you need to know </a:t>
            </a:r>
            <a:r>
              <a:rPr lang="en-US" dirty="0"/>
              <a:t>before the end of the year</a:t>
            </a:r>
          </a:p>
          <a:p>
            <a:pPr marL="457200" lvl="1">
              <a:spcBef>
                <a:spcPct val="0"/>
              </a:spcBef>
              <a:spcAft>
                <a:spcPts val="1800"/>
              </a:spcAft>
              <a:buFont typeface="Arial" panose="020B0604020202020204" pitchFamily="34" charset="0"/>
              <a:buChar char="•"/>
            </a:pPr>
            <a:r>
              <a:rPr lang="en-US" dirty="0"/>
              <a:t>Get </a:t>
            </a:r>
            <a:r>
              <a:rPr lang="en-US" b="1" dirty="0"/>
              <a:t>new lessons </a:t>
            </a:r>
            <a:r>
              <a:rPr lang="en-US" dirty="0"/>
              <a:t>that are just right for you </a:t>
            </a:r>
            <a:endParaRPr lang="en-US" altLang="en-US" sz="2400" dirty="0"/>
          </a:p>
        </p:txBody>
      </p:sp>
      <p:sp>
        <p:nvSpPr>
          <p:cNvPr id="7" name="Rectangle 6">
            <a:extLst>
              <a:ext uri="{FF2B5EF4-FFF2-40B4-BE49-F238E27FC236}">
                <a16:creationId xmlns:a16="http://schemas.microsoft.com/office/drawing/2014/main" id="{409CBA3A-C5B4-8F4F-B9E9-1A7D4118CBBE}"/>
              </a:ext>
            </a:extLst>
          </p:cNvPr>
          <p:cNvSpPr/>
          <p:nvPr/>
        </p:nvSpPr>
        <p:spPr>
          <a:xfrm>
            <a:off x="2176160" y="1631467"/>
            <a:ext cx="5480408" cy="525721"/>
          </a:xfrm>
          <a:prstGeom prst="rect">
            <a:avLst/>
          </a:prstGeom>
        </p:spPr>
        <p:txBody>
          <a:bodyPr wrap="square">
            <a:spAutoFit/>
          </a:bodyPr>
          <a:lstStyle/>
          <a:p>
            <a:pPr>
              <a:lnSpc>
                <a:spcPct val="88000"/>
              </a:lnSpc>
            </a:pPr>
            <a:r>
              <a:rPr lang="en-US" sz="3200" dirty="0"/>
              <a:t>Taking this </a:t>
            </a:r>
            <a:r>
              <a:rPr lang="en-US" sz="3200" b="1" dirty="0"/>
              <a:t>Diagnostic</a:t>
            </a:r>
            <a:r>
              <a:rPr lang="en-US" sz="3200" dirty="0"/>
              <a:t> helps us:</a:t>
            </a:r>
          </a:p>
        </p:txBody>
      </p:sp>
    </p:spTree>
    <p:extLst>
      <p:ext uri="{BB962C8B-B14F-4D97-AF65-F5344CB8AC3E}">
        <p14:creationId xmlns:p14="http://schemas.microsoft.com/office/powerpoint/2010/main" val="186243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138ADF50-68CB-1047-8780-8C5554ED4950}"/>
              </a:ext>
            </a:extLst>
          </p:cNvPr>
          <p:cNvPicPr>
            <a:picLocks noChangeAspect="1"/>
          </p:cNvPicPr>
          <p:nvPr/>
        </p:nvPicPr>
        <p:blipFill>
          <a:blip r:embed="rId3"/>
          <a:stretch>
            <a:fillRect/>
          </a:stretch>
        </p:blipFill>
        <p:spPr>
          <a:xfrm>
            <a:off x="1650460" y="1489154"/>
            <a:ext cx="9144000" cy="5000625"/>
          </a:xfrm>
          <a:prstGeom prst="rect">
            <a:avLst/>
          </a:prstGeom>
        </p:spPr>
      </p:pic>
      <p:grpSp>
        <p:nvGrpSpPr>
          <p:cNvPr id="13" name="Group 12">
            <a:extLst>
              <a:ext uri="{FF2B5EF4-FFF2-40B4-BE49-F238E27FC236}">
                <a16:creationId xmlns:a16="http://schemas.microsoft.com/office/drawing/2014/main" id="{5A9D1481-38A8-714D-840B-ADEB15077ED0}"/>
              </a:ext>
            </a:extLst>
          </p:cNvPr>
          <p:cNvGrpSpPr/>
          <p:nvPr/>
        </p:nvGrpSpPr>
        <p:grpSpPr>
          <a:xfrm>
            <a:off x="3357199" y="4785852"/>
            <a:ext cx="5730523" cy="959045"/>
            <a:chOff x="122423" y="2251646"/>
            <a:chExt cx="5385821" cy="1050230"/>
          </a:xfrm>
          <a:solidFill>
            <a:schemeClr val="bg1">
              <a:lumMod val="85000"/>
            </a:schemeClr>
          </a:solidFill>
        </p:grpSpPr>
        <p:sp>
          <p:nvSpPr>
            <p:cNvPr id="14" name="Rounded Rectangle 13">
              <a:extLst>
                <a:ext uri="{FF2B5EF4-FFF2-40B4-BE49-F238E27FC236}">
                  <a16:creationId xmlns:a16="http://schemas.microsoft.com/office/drawing/2014/main" id="{FE1B0A53-E3BA-3248-A053-8969E340602A}"/>
                </a:ext>
              </a:extLst>
            </p:cNvPr>
            <p:cNvSpPr/>
            <p:nvPr/>
          </p:nvSpPr>
          <p:spPr>
            <a:xfrm>
              <a:off x="122423" y="2251646"/>
              <a:ext cx="5385821" cy="1050230"/>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9A14296-9CCB-5744-977A-D42AEAADA3BE}"/>
                </a:ext>
              </a:extLst>
            </p:cNvPr>
            <p:cNvSpPr txBox="1"/>
            <p:nvPr/>
          </p:nvSpPr>
          <p:spPr>
            <a:xfrm>
              <a:off x="171200" y="2345288"/>
              <a:ext cx="5288266" cy="931634"/>
            </a:xfrm>
            <a:prstGeom prst="rect">
              <a:avLst/>
            </a:prstGeom>
            <a:noFill/>
          </p:spPr>
          <p:txBody>
            <a:bodyPr wrap="square" rtlCol="0">
              <a:spAutoFit/>
            </a:bodyPr>
            <a:lstStyle/>
            <a:p>
              <a:pPr algn="ctr">
                <a:lnSpc>
                  <a:spcPct val="88000"/>
                </a:lnSpc>
                <a:spcAft>
                  <a:spcPts val="1200"/>
                </a:spcAft>
              </a:pPr>
              <a:r>
                <a:rPr lang="en-US" altLang="en-US" sz="2800" dirty="0"/>
                <a:t>The </a:t>
              </a:r>
              <a:r>
                <a:rPr lang="en-US" altLang="en-US" sz="2800" b="1" dirty="0"/>
                <a:t>results of your Diagnostic </a:t>
              </a:r>
              <a:r>
                <a:rPr lang="en-US" altLang="en-US" sz="2800" dirty="0"/>
                <a:t>decide </a:t>
              </a:r>
              <a:br>
                <a:rPr lang="en-US" altLang="en-US" sz="2800" dirty="0"/>
              </a:br>
              <a:r>
                <a:rPr lang="en-US" altLang="en-US" sz="2800" dirty="0"/>
                <a:t>what </a:t>
              </a:r>
              <a:r>
                <a:rPr lang="en-US" altLang="en-US" sz="2800" b="1" dirty="0"/>
                <a:t>lessons you will get</a:t>
              </a:r>
              <a:r>
                <a:rPr lang="en-US" altLang="en-US" sz="2800" dirty="0"/>
                <a:t>.</a:t>
              </a:r>
            </a:p>
          </p:txBody>
        </p:sp>
      </p:grpSp>
      <p:grpSp>
        <p:nvGrpSpPr>
          <p:cNvPr id="16" name="Group 15">
            <a:extLst>
              <a:ext uri="{FF2B5EF4-FFF2-40B4-BE49-F238E27FC236}">
                <a16:creationId xmlns:a16="http://schemas.microsoft.com/office/drawing/2014/main" id="{26735EC0-B224-5140-BB9D-8B53ECB250E5}"/>
              </a:ext>
            </a:extLst>
          </p:cNvPr>
          <p:cNvGrpSpPr/>
          <p:nvPr/>
        </p:nvGrpSpPr>
        <p:grpSpPr>
          <a:xfrm>
            <a:off x="2654300" y="4779461"/>
            <a:ext cx="7226300" cy="1034551"/>
            <a:chOff x="-113925" y="2251219"/>
            <a:chExt cx="6791624" cy="1132915"/>
          </a:xfrm>
          <a:solidFill>
            <a:schemeClr val="bg1">
              <a:lumMod val="85000"/>
            </a:schemeClr>
          </a:solidFill>
        </p:grpSpPr>
        <p:sp>
          <p:nvSpPr>
            <p:cNvPr id="17" name="Rounded Rectangle 16">
              <a:extLst>
                <a:ext uri="{FF2B5EF4-FFF2-40B4-BE49-F238E27FC236}">
                  <a16:creationId xmlns:a16="http://schemas.microsoft.com/office/drawing/2014/main" id="{A8E0C05C-66BF-FD43-8854-ED116D277B8A}"/>
                </a:ext>
              </a:extLst>
            </p:cNvPr>
            <p:cNvSpPr/>
            <p:nvPr/>
          </p:nvSpPr>
          <p:spPr>
            <a:xfrm>
              <a:off x="-113925" y="2251219"/>
              <a:ext cx="6791624" cy="1132915"/>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3CE9451C-F150-6943-A69D-C1B76BE2B64B}"/>
                </a:ext>
              </a:extLst>
            </p:cNvPr>
            <p:cNvSpPr txBox="1"/>
            <p:nvPr/>
          </p:nvSpPr>
          <p:spPr>
            <a:xfrm>
              <a:off x="219977" y="2334332"/>
              <a:ext cx="6039252" cy="931634"/>
            </a:xfrm>
            <a:prstGeom prst="rect">
              <a:avLst/>
            </a:prstGeom>
            <a:noFill/>
          </p:spPr>
          <p:txBody>
            <a:bodyPr wrap="square" rtlCol="0">
              <a:spAutoFit/>
            </a:bodyPr>
            <a:lstStyle/>
            <a:p>
              <a:pPr algn="ctr">
                <a:lnSpc>
                  <a:spcPct val="88000"/>
                </a:lnSpc>
                <a:spcBef>
                  <a:spcPts val="2400"/>
                </a:spcBef>
                <a:spcAft>
                  <a:spcPts val="1200"/>
                </a:spcAft>
              </a:pPr>
              <a:r>
                <a:rPr lang="en-US" sz="2800" dirty="0"/>
                <a:t>If you try your best on the Diagnostic, </a:t>
              </a:r>
              <a:br>
                <a:rPr lang="en-US" sz="2800" dirty="0"/>
              </a:br>
              <a:r>
                <a:rPr lang="en-US" sz="2800" dirty="0"/>
                <a:t>lessons will </a:t>
              </a:r>
              <a:r>
                <a:rPr lang="en-US" sz="2800" b="1" dirty="0"/>
                <a:t>match what you need to learn</a:t>
              </a:r>
              <a:r>
                <a:rPr lang="en-US" altLang="en-US" sz="2800" dirty="0"/>
                <a:t>.</a:t>
              </a:r>
            </a:p>
          </p:txBody>
        </p:sp>
      </p:grpSp>
      <p:sp>
        <p:nvSpPr>
          <p:cNvPr id="2" name="Rounded Rectangle 1">
            <a:extLst>
              <a:ext uri="{FF2B5EF4-FFF2-40B4-BE49-F238E27FC236}">
                <a16:creationId xmlns:a16="http://schemas.microsoft.com/office/drawing/2014/main" id="{4CCBF337-3D33-BB68-EA93-0FEB41170E96}"/>
              </a:ext>
            </a:extLst>
          </p:cNvPr>
          <p:cNvSpPr/>
          <p:nvPr/>
        </p:nvSpPr>
        <p:spPr>
          <a:xfrm>
            <a:off x="-2171263" y="274638"/>
            <a:ext cx="6609806"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BCC53145-0304-85EC-5C05-D85C38690F59}"/>
              </a:ext>
            </a:extLst>
          </p:cNvPr>
          <p:cNvSpPr/>
          <p:nvPr/>
        </p:nvSpPr>
        <p:spPr>
          <a:xfrm>
            <a:off x="658040" y="368223"/>
            <a:ext cx="8481219" cy="769441"/>
          </a:xfrm>
          <a:prstGeom prst="rect">
            <a:avLst/>
          </a:prstGeom>
        </p:spPr>
        <p:txBody>
          <a:bodyPr wrap="square">
            <a:spAutoFit/>
          </a:bodyPr>
          <a:lstStyle/>
          <a:p>
            <a:pPr>
              <a:defRPr/>
            </a:pPr>
            <a:r>
              <a:rPr lang="en-US" altLang="en-US" sz="4400" b="1" dirty="0">
                <a:latin typeface="+mn-lt"/>
              </a:rPr>
              <a:t>Online Lessons</a:t>
            </a:r>
            <a:endParaRPr lang="en-US" sz="4400" b="1" dirty="0">
              <a:latin typeface="+mn-lt"/>
            </a:endParaRPr>
          </a:p>
        </p:txBody>
      </p:sp>
    </p:spTree>
    <p:extLst>
      <p:ext uri="{BB962C8B-B14F-4D97-AF65-F5344CB8AC3E}">
        <p14:creationId xmlns:p14="http://schemas.microsoft.com/office/powerpoint/2010/main" val="151045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AF137BF8-10E8-2F45-A0B9-E6EB98EF50B7}"/>
              </a:ext>
            </a:extLst>
          </p:cNvPr>
          <p:cNvSpPr>
            <a:spLocks noChangeArrowheads="1"/>
          </p:cNvSpPr>
          <p:nvPr/>
        </p:nvSpPr>
        <p:spPr bwMode="auto">
          <a:xfrm>
            <a:off x="-49335" y="1492528"/>
            <a:ext cx="8437936"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2">
              <a:spcBef>
                <a:spcPct val="0"/>
              </a:spcBef>
              <a:spcAft>
                <a:spcPts val="2400"/>
              </a:spcAft>
            </a:pPr>
            <a:r>
              <a:rPr lang="en-US" sz="3200" dirty="0"/>
              <a:t>As a class, something we did well was . . .</a:t>
            </a:r>
          </a:p>
          <a:p>
            <a:pPr lvl="2">
              <a:spcBef>
                <a:spcPct val="0"/>
              </a:spcBef>
              <a:spcAft>
                <a:spcPts val="2400"/>
              </a:spcAft>
            </a:pPr>
            <a:r>
              <a:rPr lang="en-US" sz="3200" dirty="0"/>
              <a:t>As a class, let's work on . . . </a:t>
            </a:r>
            <a:br>
              <a:rPr lang="en-US" sz="2000" dirty="0"/>
            </a:br>
            <a:endParaRPr lang="en-US" altLang="en-US" sz="2000" dirty="0"/>
          </a:p>
        </p:txBody>
      </p:sp>
      <p:sp>
        <p:nvSpPr>
          <p:cNvPr id="2" name="Rounded Rectangle 1">
            <a:extLst>
              <a:ext uri="{FF2B5EF4-FFF2-40B4-BE49-F238E27FC236}">
                <a16:creationId xmlns:a16="http://schemas.microsoft.com/office/drawing/2014/main" id="{A721AFDC-61AB-4E05-8DD9-D6013A9BEB00}"/>
              </a:ext>
            </a:extLst>
          </p:cNvPr>
          <p:cNvSpPr/>
          <p:nvPr/>
        </p:nvSpPr>
        <p:spPr>
          <a:xfrm>
            <a:off x="-1154721" y="310584"/>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A4655908-11EB-09C3-10B9-D476436D5834}"/>
              </a:ext>
            </a:extLst>
          </p:cNvPr>
          <p:cNvSpPr/>
          <p:nvPr/>
        </p:nvSpPr>
        <p:spPr>
          <a:xfrm>
            <a:off x="743515" y="387359"/>
            <a:ext cx="8976955" cy="769441"/>
          </a:xfrm>
          <a:prstGeom prst="rect">
            <a:avLst/>
          </a:prstGeom>
        </p:spPr>
        <p:txBody>
          <a:bodyPr wrap="square">
            <a:spAutoFit/>
          </a:bodyPr>
          <a:lstStyle/>
          <a:p>
            <a:pPr>
              <a:defRPr/>
            </a:pPr>
            <a:r>
              <a:rPr lang="en-US" altLang="en-US" sz="4000" b="1" dirty="0">
                <a:latin typeface="+mn-lt"/>
              </a:rPr>
              <a:t>Talk about </a:t>
            </a:r>
            <a:r>
              <a:rPr lang="en-US" altLang="en-US" sz="4400" b="1" dirty="0">
                <a:latin typeface="+mn-lt"/>
              </a:rPr>
              <a:t>How</a:t>
            </a:r>
            <a:r>
              <a:rPr lang="en-US" altLang="en-US" sz="4000" b="1" dirty="0">
                <a:latin typeface="+mn-lt"/>
              </a:rPr>
              <a:t> We Take the Diagnostic</a:t>
            </a:r>
            <a:endParaRPr lang="en-US" sz="4000" b="1" dirty="0">
              <a:latin typeface="+mn-lt"/>
            </a:endParaRPr>
          </a:p>
        </p:txBody>
      </p:sp>
    </p:spTree>
    <p:extLst>
      <p:ext uri="{BB962C8B-B14F-4D97-AF65-F5344CB8AC3E}">
        <p14:creationId xmlns:p14="http://schemas.microsoft.com/office/powerpoint/2010/main" val="224125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C0FB1A-24B8-4344-8CF9-2807A7609C89}"/>
              </a:ext>
            </a:extLst>
          </p:cNvPr>
          <p:cNvSpPr/>
          <p:nvPr/>
        </p:nvSpPr>
        <p:spPr>
          <a:xfrm>
            <a:off x="5972710" y="1643896"/>
            <a:ext cx="3749804" cy="2677656"/>
          </a:xfrm>
          <a:prstGeom prst="rect">
            <a:avLst/>
          </a:prstGeom>
        </p:spPr>
        <p:txBody>
          <a:bodyPr wrap="square">
            <a:spAutoFit/>
          </a:bodyPr>
          <a:lstStyle/>
          <a:p>
            <a:pPr marL="285750" indent="-274320">
              <a:buFont typeface="Arial" panose="020B0604020202020204" pitchFamily="34" charset="0"/>
              <a:buChar char="•"/>
            </a:pPr>
            <a:r>
              <a:rPr lang="en-US" sz="2800" dirty="0"/>
              <a:t>Remember </a:t>
            </a:r>
            <a:r>
              <a:rPr lang="en-US" sz="2800" b="1" dirty="0"/>
              <a:t>this test is adaptive</a:t>
            </a:r>
            <a:r>
              <a:rPr lang="en-US" sz="2800" dirty="0"/>
              <a:t>! You should try your best, but know that you'll get questions you don't know how to answer. </a:t>
            </a:r>
          </a:p>
        </p:txBody>
      </p:sp>
      <p:pic>
        <p:nvPicPr>
          <p:cNvPr id="14" name="Picture 13" descr="A picture containing shirt&#10;&#10;Description automatically generated">
            <a:extLst>
              <a:ext uri="{FF2B5EF4-FFF2-40B4-BE49-F238E27FC236}">
                <a16:creationId xmlns:a16="http://schemas.microsoft.com/office/drawing/2014/main" id="{EAD92F50-26F7-A94D-ADCD-177675276D06}"/>
              </a:ext>
            </a:extLst>
          </p:cNvPr>
          <p:cNvPicPr>
            <a:picLocks noChangeAspect="1"/>
          </p:cNvPicPr>
          <p:nvPr/>
        </p:nvPicPr>
        <p:blipFill>
          <a:blip r:embed="rId3"/>
          <a:stretch>
            <a:fillRect/>
          </a:stretch>
        </p:blipFill>
        <p:spPr>
          <a:xfrm flipH="1">
            <a:off x="1977430" y="1539426"/>
            <a:ext cx="3656232" cy="4700870"/>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844C0416-19CF-D645-AB20-B6C0DA7E51FA}"/>
              </a:ext>
            </a:extLst>
          </p:cNvPr>
          <p:cNvSpPr/>
          <p:nvPr/>
        </p:nvSpPr>
        <p:spPr>
          <a:xfrm>
            <a:off x="5911065" y="1695266"/>
            <a:ext cx="3986373" cy="1609158"/>
          </a:xfrm>
          <a:prstGeom prst="rect">
            <a:avLst/>
          </a:prstGeom>
        </p:spPr>
        <p:txBody>
          <a:bodyPr wrap="square">
            <a:spAutoFit/>
          </a:bodyPr>
          <a:lstStyle/>
          <a:p>
            <a:pPr marL="342900" indent="-274320" eaLnBrk="1" hangingPunct="1">
              <a:lnSpc>
                <a:spcPct val="88000"/>
              </a:lnSpc>
              <a:spcAft>
                <a:spcPts val="1200"/>
              </a:spcAft>
              <a:buFont typeface="Arial" panose="020B0604020202020204" pitchFamily="34" charset="0"/>
              <a:buChar char="•"/>
            </a:pPr>
            <a:r>
              <a:rPr lang="en-US" altLang="en-US" sz="2800" b="1" dirty="0"/>
              <a:t>Try your best. </a:t>
            </a:r>
            <a:br>
              <a:rPr lang="en-US" altLang="en-US" sz="2800" b="1" dirty="0"/>
            </a:br>
            <a:r>
              <a:rPr lang="en-US" altLang="en-US" sz="2800" b="1" dirty="0"/>
              <a:t>Do not rush</a:t>
            </a:r>
            <a:r>
              <a:rPr lang="en-US" altLang="en-US" sz="2800" dirty="0"/>
              <a:t>,</a:t>
            </a:r>
            <a:r>
              <a:rPr lang="en-US" altLang="en-US" sz="2800" b="1" dirty="0"/>
              <a:t> </a:t>
            </a:r>
            <a:r>
              <a:rPr lang="en-US" altLang="en-US" sz="2800" dirty="0"/>
              <a:t>but do not spend too much time on any one question.</a:t>
            </a:r>
          </a:p>
        </p:txBody>
      </p:sp>
      <p:pic>
        <p:nvPicPr>
          <p:cNvPr id="15" name="Picture 14">
            <a:extLst>
              <a:ext uri="{FF2B5EF4-FFF2-40B4-BE49-F238E27FC236}">
                <a16:creationId xmlns:a16="http://schemas.microsoft.com/office/drawing/2014/main" id="{9AE46FF7-0B1E-1E42-BE8C-2084C89C7640}"/>
              </a:ext>
            </a:extLst>
          </p:cNvPr>
          <p:cNvPicPr>
            <a:picLocks noChangeAspect="1"/>
          </p:cNvPicPr>
          <p:nvPr/>
        </p:nvPicPr>
        <p:blipFill>
          <a:blip r:embed="rId4"/>
          <a:srcRect/>
          <a:stretch/>
        </p:blipFill>
        <p:spPr>
          <a:xfrm>
            <a:off x="1847040" y="1689566"/>
            <a:ext cx="3887292" cy="6574803"/>
          </a:xfrm>
          <a:prstGeom prst="rect">
            <a:avLst/>
          </a:prstGeom>
          <a:effectLst>
            <a:outerShdw blurRad="63500" sx="102000" sy="102000" algn="ctr" rotWithShape="0">
              <a:prstClr val="black">
                <a:alpha val="40000"/>
              </a:prstClr>
            </a:outerShdw>
          </a:effectLst>
        </p:spPr>
      </p:pic>
      <p:sp>
        <p:nvSpPr>
          <p:cNvPr id="22532" name="TextBox 3">
            <a:extLst>
              <a:ext uri="{FF2B5EF4-FFF2-40B4-BE49-F238E27FC236}">
                <a16:creationId xmlns:a16="http://schemas.microsoft.com/office/drawing/2014/main" id="{D82E4B2B-A4F4-F640-B497-8C0AED8EFBA1}"/>
              </a:ext>
            </a:extLst>
          </p:cNvPr>
          <p:cNvSpPr txBox="1">
            <a:spLocks noChangeArrowheads="1"/>
          </p:cNvSpPr>
          <p:nvPr/>
        </p:nvSpPr>
        <p:spPr bwMode="auto">
          <a:xfrm>
            <a:off x="2176160" y="1695266"/>
            <a:ext cx="8039596" cy="1229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indent="-274320" eaLnBrk="1" hangingPunct="1">
              <a:lnSpc>
                <a:spcPct val="88000"/>
              </a:lnSpc>
              <a:spcBef>
                <a:spcPct val="0"/>
              </a:spcBef>
              <a:spcAft>
                <a:spcPts val="1200"/>
              </a:spcAft>
            </a:pPr>
            <a:r>
              <a:rPr lang="en-US" altLang="en-US" sz="2800" dirty="0"/>
              <a:t>You will see questions </a:t>
            </a:r>
            <a:r>
              <a:rPr lang="en-US" altLang="en-US" sz="2800" b="1" dirty="0"/>
              <a:t>you won't know how to answer</a:t>
            </a:r>
            <a:r>
              <a:rPr lang="en-US" altLang="en-US" sz="2800" dirty="0"/>
              <a:t> because you haven't learned them yet. </a:t>
            </a:r>
            <a:br>
              <a:rPr lang="en-US" altLang="en-US" sz="2800" dirty="0"/>
            </a:br>
            <a:r>
              <a:rPr lang="en-US" altLang="en-US" sz="2800" dirty="0"/>
              <a:t>That is okay! </a:t>
            </a:r>
            <a:r>
              <a:rPr lang="en-US" altLang="en-US" sz="2800" b="1" dirty="0"/>
              <a:t>Choose</a:t>
            </a:r>
            <a:r>
              <a:rPr lang="en-US" altLang="en-US" sz="2800" dirty="0"/>
              <a:t> </a:t>
            </a:r>
            <a:r>
              <a:rPr lang="en-US" altLang="en-US" sz="2800" b="1" dirty="0"/>
              <a:t>the best answer </a:t>
            </a:r>
            <a:r>
              <a:rPr lang="en-US" altLang="en-US" sz="2800" dirty="0"/>
              <a:t>and move on. </a:t>
            </a:r>
          </a:p>
        </p:txBody>
      </p:sp>
      <p:grpSp>
        <p:nvGrpSpPr>
          <p:cNvPr id="5" name="Group 4">
            <a:extLst>
              <a:ext uri="{FF2B5EF4-FFF2-40B4-BE49-F238E27FC236}">
                <a16:creationId xmlns:a16="http://schemas.microsoft.com/office/drawing/2014/main" id="{30BDAE29-299A-934C-88F5-38564A59F948}"/>
              </a:ext>
            </a:extLst>
          </p:cNvPr>
          <p:cNvGrpSpPr/>
          <p:nvPr/>
        </p:nvGrpSpPr>
        <p:grpSpPr>
          <a:xfrm>
            <a:off x="1976244" y="3603040"/>
            <a:ext cx="8239512" cy="2770112"/>
            <a:chOff x="452244" y="3603040"/>
            <a:chExt cx="8239512" cy="2770112"/>
          </a:xfrm>
        </p:grpSpPr>
        <p:pic>
          <p:nvPicPr>
            <p:cNvPr id="16" name="Picture 15" descr="A picture containing stool, table, drawing, sign&#10;&#10;Description automatically generated">
              <a:extLst>
                <a:ext uri="{FF2B5EF4-FFF2-40B4-BE49-F238E27FC236}">
                  <a16:creationId xmlns:a16="http://schemas.microsoft.com/office/drawing/2014/main" id="{7EBE38CA-C00D-534F-9F62-7A506CED2DE2}"/>
                </a:ext>
              </a:extLst>
            </p:cNvPr>
            <p:cNvPicPr>
              <a:picLocks noChangeAspect="1"/>
            </p:cNvPicPr>
            <p:nvPr/>
          </p:nvPicPr>
          <p:blipFill>
            <a:blip r:embed="rId5"/>
            <a:stretch>
              <a:fillRect/>
            </a:stretch>
          </p:blipFill>
          <p:spPr>
            <a:xfrm>
              <a:off x="452244" y="4220740"/>
              <a:ext cx="2632364" cy="1512455"/>
            </a:xfrm>
            <a:prstGeom prst="rect">
              <a:avLst/>
            </a:prstGeom>
            <a:effectLst>
              <a:outerShdw blurRad="63500" sx="102000" sy="102000" algn="ctr" rotWithShape="0">
                <a:prstClr val="black">
                  <a:alpha val="40000"/>
                </a:prstClr>
              </a:outerShdw>
            </a:effectLst>
          </p:spPr>
        </p:pic>
        <p:pic>
          <p:nvPicPr>
            <p:cNvPr id="23" name="Picture 22" descr="A close up of a sign&#10;&#10;Description automatically generated">
              <a:extLst>
                <a:ext uri="{FF2B5EF4-FFF2-40B4-BE49-F238E27FC236}">
                  <a16:creationId xmlns:a16="http://schemas.microsoft.com/office/drawing/2014/main" id="{535E7DAF-8253-0443-BA09-B32D7C08BD78}"/>
                </a:ext>
              </a:extLst>
            </p:cNvPr>
            <p:cNvPicPr>
              <a:picLocks noChangeAspect="1"/>
            </p:cNvPicPr>
            <p:nvPr/>
          </p:nvPicPr>
          <p:blipFill>
            <a:blip r:embed="rId6"/>
            <a:stretch>
              <a:fillRect/>
            </a:stretch>
          </p:blipFill>
          <p:spPr>
            <a:xfrm>
              <a:off x="3401137" y="3706949"/>
              <a:ext cx="2239818" cy="2020455"/>
            </a:xfrm>
            <a:prstGeom prst="rect">
              <a:avLst/>
            </a:prstGeom>
            <a:effectLst>
              <a:outerShdw blurRad="63500" sx="102000" sy="102000" algn="ctr" rotWithShape="0">
                <a:prstClr val="black">
                  <a:alpha val="40000"/>
                </a:prstClr>
              </a:outerShdw>
            </a:effectLst>
          </p:spPr>
        </p:pic>
        <p:pic>
          <p:nvPicPr>
            <p:cNvPr id="25" name="Picture 24" descr="A close up of a logo&#10;&#10;Description automatically generated">
              <a:extLst>
                <a:ext uri="{FF2B5EF4-FFF2-40B4-BE49-F238E27FC236}">
                  <a16:creationId xmlns:a16="http://schemas.microsoft.com/office/drawing/2014/main" id="{251C8A25-BB9C-8D4B-B1A6-1F8AB8190FA9}"/>
                </a:ext>
              </a:extLst>
            </p:cNvPr>
            <p:cNvPicPr>
              <a:picLocks noChangeAspect="1"/>
            </p:cNvPicPr>
            <p:nvPr/>
          </p:nvPicPr>
          <p:blipFill>
            <a:blip r:embed="rId7"/>
            <a:stretch>
              <a:fillRect/>
            </a:stretch>
          </p:blipFill>
          <p:spPr>
            <a:xfrm>
              <a:off x="6059392" y="3603040"/>
              <a:ext cx="2632364" cy="2124364"/>
            </a:xfrm>
            <a:prstGeom prst="rect">
              <a:avLst/>
            </a:prstGeom>
            <a:effectLst>
              <a:outerShdw blurRad="63500" sx="102000" sy="102000" algn="ctr" rotWithShape="0">
                <a:prstClr val="black">
                  <a:alpha val="40000"/>
                </a:prstClr>
              </a:outerShdw>
            </a:effectLst>
          </p:spPr>
        </p:pic>
        <p:sp>
          <p:nvSpPr>
            <p:cNvPr id="27" name="Rectangle 26">
              <a:extLst>
                <a:ext uri="{FF2B5EF4-FFF2-40B4-BE49-F238E27FC236}">
                  <a16:creationId xmlns:a16="http://schemas.microsoft.com/office/drawing/2014/main" id="{4A892C3C-364F-AC49-8CD3-8700E3C21B70}"/>
                </a:ext>
              </a:extLst>
            </p:cNvPr>
            <p:cNvSpPr/>
            <p:nvPr/>
          </p:nvSpPr>
          <p:spPr>
            <a:xfrm>
              <a:off x="1022597" y="5873387"/>
              <a:ext cx="1491658" cy="461665"/>
            </a:xfrm>
            <a:prstGeom prst="rect">
              <a:avLst/>
            </a:prstGeom>
          </p:spPr>
          <p:txBody>
            <a:bodyPr wrap="square">
              <a:spAutoFit/>
            </a:bodyPr>
            <a:lstStyle/>
            <a:p>
              <a:pPr algn="ctr"/>
              <a:r>
                <a:rPr lang="en-US" altLang="en-US" sz="2400" b="1" dirty="0">
                  <a:solidFill>
                    <a:srgbClr val="EB6E68"/>
                  </a:solidFill>
                </a:rPr>
                <a:t>Too Hard</a:t>
              </a:r>
              <a:endParaRPr lang="en-US" sz="2400" dirty="0">
                <a:solidFill>
                  <a:srgbClr val="EB6E68"/>
                </a:solidFill>
              </a:endParaRPr>
            </a:p>
          </p:txBody>
        </p:sp>
        <p:sp>
          <p:nvSpPr>
            <p:cNvPr id="29" name="Rectangle 28">
              <a:extLst>
                <a:ext uri="{FF2B5EF4-FFF2-40B4-BE49-F238E27FC236}">
                  <a16:creationId xmlns:a16="http://schemas.microsoft.com/office/drawing/2014/main" id="{07382913-A9CB-5140-ACD3-FE586B48D0D0}"/>
                </a:ext>
              </a:extLst>
            </p:cNvPr>
            <p:cNvSpPr/>
            <p:nvPr/>
          </p:nvSpPr>
          <p:spPr>
            <a:xfrm>
              <a:off x="3775217" y="5873387"/>
              <a:ext cx="1491658" cy="461665"/>
            </a:xfrm>
            <a:prstGeom prst="rect">
              <a:avLst/>
            </a:prstGeom>
          </p:spPr>
          <p:txBody>
            <a:bodyPr wrap="square">
              <a:spAutoFit/>
            </a:bodyPr>
            <a:lstStyle/>
            <a:p>
              <a:pPr algn="ctr"/>
              <a:r>
                <a:rPr lang="en-US" altLang="en-US" sz="2400" b="1" dirty="0">
                  <a:solidFill>
                    <a:srgbClr val="66BE58"/>
                  </a:solidFill>
                </a:rPr>
                <a:t>Too Easy</a:t>
              </a:r>
              <a:endParaRPr lang="en-US" sz="2400" dirty="0">
                <a:solidFill>
                  <a:srgbClr val="66BE58"/>
                </a:solidFill>
              </a:endParaRPr>
            </a:p>
          </p:txBody>
        </p:sp>
        <p:sp>
          <p:nvSpPr>
            <p:cNvPr id="30" name="Rectangle 29">
              <a:extLst>
                <a:ext uri="{FF2B5EF4-FFF2-40B4-BE49-F238E27FC236}">
                  <a16:creationId xmlns:a16="http://schemas.microsoft.com/office/drawing/2014/main" id="{CBB98D3B-3FDE-5A4A-A991-4C2F4116920E}"/>
                </a:ext>
              </a:extLst>
            </p:cNvPr>
            <p:cNvSpPr/>
            <p:nvPr/>
          </p:nvSpPr>
          <p:spPr>
            <a:xfrm>
              <a:off x="6629745" y="5911487"/>
              <a:ext cx="1491658" cy="461665"/>
            </a:xfrm>
            <a:prstGeom prst="rect">
              <a:avLst/>
            </a:prstGeom>
          </p:spPr>
          <p:txBody>
            <a:bodyPr wrap="square">
              <a:spAutoFit/>
            </a:bodyPr>
            <a:lstStyle/>
            <a:p>
              <a:pPr algn="ctr"/>
              <a:r>
                <a:rPr lang="en-US" altLang="en-US" sz="2400" b="1" dirty="0">
                  <a:solidFill>
                    <a:srgbClr val="0064A8"/>
                  </a:solidFill>
                </a:rPr>
                <a:t>Just Right</a:t>
              </a:r>
              <a:endParaRPr lang="en-US" sz="2400" dirty="0">
                <a:solidFill>
                  <a:srgbClr val="0064A8"/>
                </a:solidFill>
              </a:endParaRPr>
            </a:p>
          </p:txBody>
        </p:sp>
      </p:grpSp>
      <p:sp>
        <p:nvSpPr>
          <p:cNvPr id="3" name="Rounded Rectangle 2">
            <a:extLst>
              <a:ext uri="{FF2B5EF4-FFF2-40B4-BE49-F238E27FC236}">
                <a16:creationId xmlns:a16="http://schemas.microsoft.com/office/drawing/2014/main" id="{C3DFFDFF-5F40-D7DD-EE25-17020767CD53}"/>
              </a:ext>
            </a:extLst>
          </p:cNvPr>
          <p:cNvSpPr/>
          <p:nvPr/>
        </p:nvSpPr>
        <p:spPr>
          <a:xfrm>
            <a:off x="-852281" y="219996"/>
            <a:ext cx="6730568"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68594281-2E88-E363-3CE5-8C516B03E4D4}"/>
              </a:ext>
            </a:extLst>
          </p:cNvPr>
          <p:cNvSpPr/>
          <p:nvPr/>
        </p:nvSpPr>
        <p:spPr>
          <a:xfrm>
            <a:off x="530241" y="368223"/>
            <a:ext cx="8481219" cy="769441"/>
          </a:xfrm>
          <a:prstGeom prst="rect">
            <a:avLst/>
          </a:prstGeom>
        </p:spPr>
        <p:txBody>
          <a:bodyPr wrap="square">
            <a:spAutoFit/>
          </a:bodyPr>
          <a:lstStyle/>
          <a:p>
            <a:pPr>
              <a:defRPr/>
            </a:pPr>
            <a:r>
              <a:rPr lang="en-US" altLang="en-US" sz="4400" b="1" dirty="0">
                <a:latin typeface="+mn-lt"/>
              </a:rPr>
              <a:t>What should you do?</a:t>
            </a:r>
            <a:endParaRPr lang="en-US" sz="4400" b="1" dirty="0">
              <a:latin typeface="+mn-lt"/>
            </a:endParaRPr>
          </a:p>
        </p:txBody>
      </p:sp>
    </p:spTree>
    <p:extLst>
      <p:ext uri="{BB962C8B-B14F-4D97-AF65-F5344CB8AC3E}">
        <p14:creationId xmlns:p14="http://schemas.microsoft.com/office/powerpoint/2010/main" val="243549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9" presetID="1" presetClass="exit" presetSubtype="0" fill="hold"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25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screenshot of a computer screen&#10;&#10;Description automatically generated">
            <a:extLst>
              <a:ext uri="{FF2B5EF4-FFF2-40B4-BE49-F238E27FC236}">
                <a16:creationId xmlns:a16="http://schemas.microsoft.com/office/drawing/2014/main" id="{E31A6B4D-35FB-9548-92F9-92A1AD68E47E}"/>
              </a:ext>
            </a:extLst>
          </p:cNvPr>
          <p:cNvPicPr>
            <a:picLocks noChangeAspect="1"/>
          </p:cNvPicPr>
          <p:nvPr/>
        </p:nvPicPr>
        <p:blipFill>
          <a:blip r:embed="rId3"/>
          <a:stretch>
            <a:fillRect/>
          </a:stretch>
        </p:blipFill>
        <p:spPr>
          <a:xfrm>
            <a:off x="771266" y="373346"/>
            <a:ext cx="10241289" cy="7680968"/>
          </a:xfrm>
          <a:prstGeom prst="rect">
            <a:avLst/>
          </a:prstGeom>
        </p:spPr>
      </p:pic>
      <p:grpSp>
        <p:nvGrpSpPr>
          <p:cNvPr id="43" name="Group 42">
            <a:extLst>
              <a:ext uri="{FF2B5EF4-FFF2-40B4-BE49-F238E27FC236}">
                <a16:creationId xmlns:a16="http://schemas.microsoft.com/office/drawing/2014/main" id="{FC367E20-8CDA-A24C-806F-748A1DC325BE}"/>
              </a:ext>
            </a:extLst>
          </p:cNvPr>
          <p:cNvGrpSpPr/>
          <p:nvPr/>
        </p:nvGrpSpPr>
        <p:grpSpPr>
          <a:xfrm>
            <a:off x="1646424" y="2168964"/>
            <a:ext cx="3465903" cy="3206601"/>
            <a:chOff x="122423" y="2168963"/>
            <a:chExt cx="3465903" cy="3206601"/>
          </a:xfrm>
        </p:grpSpPr>
        <p:grpSp>
          <p:nvGrpSpPr>
            <p:cNvPr id="26" name="Group 25">
              <a:extLst>
                <a:ext uri="{FF2B5EF4-FFF2-40B4-BE49-F238E27FC236}">
                  <a16:creationId xmlns:a16="http://schemas.microsoft.com/office/drawing/2014/main" id="{29B6A45C-8400-964F-A37E-92B2256BD4AF}"/>
                </a:ext>
              </a:extLst>
            </p:cNvPr>
            <p:cNvGrpSpPr/>
            <p:nvPr/>
          </p:nvGrpSpPr>
          <p:grpSpPr>
            <a:xfrm>
              <a:off x="122423" y="2168963"/>
              <a:ext cx="3465903" cy="3206601"/>
              <a:chOff x="122423" y="2168963"/>
              <a:chExt cx="3465903" cy="3511479"/>
            </a:xfrm>
            <a:solidFill>
              <a:schemeClr val="bg1">
                <a:lumMod val="85000"/>
              </a:schemeClr>
            </a:solidFill>
          </p:grpSpPr>
          <p:sp>
            <p:nvSpPr>
              <p:cNvPr id="27" name="Rounded Rectangle 26">
                <a:extLst>
                  <a:ext uri="{FF2B5EF4-FFF2-40B4-BE49-F238E27FC236}">
                    <a16:creationId xmlns:a16="http://schemas.microsoft.com/office/drawing/2014/main" id="{A961CB53-E307-7A4B-AA03-FA9034FD6135}"/>
                  </a:ext>
                </a:extLst>
              </p:cNvPr>
              <p:cNvSpPr/>
              <p:nvPr/>
            </p:nvSpPr>
            <p:spPr>
              <a:xfrm>
                <a:off x="122423" y="2168963"/>
                <a:ext cx="3465903" cy="3511479"/>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5329F8BE-9F42-A44A-BF9A-C1F89430C79F}"/>
                  </a:ext>
                </a:extLst>
              </p:cNvPr>
              <p:cNvSpPr txBox="1"/>
              <p:nvPr/>
            </p:nvSpPr>
            <p:spPr>
              <a:xfrm>
                <a:off x="297799" y="2391256"/>
                <a:ext cx="3167816" cy="1179638"/>
              </a:xfrm>
              <a:prstGeom prst="rect">
                <a:avLst/>
              </a:prstGeom>
              <a:noFill/>
            </p:spPr>
            <p:txBody>
              <a:bodyPr wrap="square" rtlCol="0">
                <a:spAutoFit/>
              </a:bodyPr>
              <a:lstStyle/>
              <a:p>
                <a:r>
                  <a:rPr lang="en-US" sz="3200" dirty="0"/>
                  <a:t>For </a:t>
                </a:r>
                <a:r>
                  <a:rPr lang="en-US" sz="3200" b="1" dirty="0"/>
                  <a:t>Reading</a:t>
                </a:r>
                <a:r>
                  <a:rPr lang="en-US" sz="3200" dirty="0"/>
                  <a:t>, </a:t>
                </a:r>
                <a:br>
                  <a:rPr lang="en-US" sz="3200" dirty="0"/>
                </a:br>
                <a:r>
                  <a:rPr lang="en-US" sz="3200" dirty="0"/>
                  <a:t>click on the </a:t>
                </a:r>
                <a:r>
                  <a:rPr lang="en-US" sz="3200" b="1" dirty="0"/>
                  <a:t>book</a:t>
                </a:r>
                <a:r>
                  <a:rPr lang="en-US" sz="3200" dirty="0"/>
                  <a:t>. </a:t>
                </a:r>
              </a:p>
            </p:txBody>
          </p:sp>
        </p:grpSp>
        <p:pic>
          <p:nvPicPr>
            <p:cNvPr id="30" name="Picture 29" descr="A picture containing mirror, drawing&#10;&#10;Description automatically generated">
              <a:extLst>
                <a:ext uri="{FF2B5EF4-FFF2-40B4-BE49-F238E27FC236}">
                  <a16:creationId xmlns:a16="http://schemas.microsoft.com/office/drawing/2014/main" id="{F66CCA7D-35CD-4A42-9CE6-53F5C7B2A5A7}"/>
                </a:ext>
              </a:extLst>
            </p:cNvPr>
            <p:cNvPicPr>
              <a:picLocks noChangeAspect="1"/>
            </p:cNvPicPr>
            <p:nvPr/>
          </p:nvPicPr>
          <p:blipFill>
            <a:blip r:embed="rId4"/>
            <a:stretch>
              <a:fillRect/>
            </a:stretch>
          </p:blipFill>
          <p:spPr>
            <a:xfrm>
              <a:off x="989950" y="3523118"/>
              <a:ext cx="1588655" cy="1588655"/>
            </a:xfrm>
            <a:prstGeom prst="rect">
              <a:avLst/>
            </a:prstGeom>
          </p:spPr>
        </p:pic>
      </p:grpSp>
      <p:sp>
        <p:nvSpPr>
          <p:cNvPr id="36" name="Rounded Rectangle 35">
            <a:extLst>
              <a:ext uri="{FF2B5EF4-FFF2-40B4-BE49-F238E27FC236}">
                <a16:creationId xmlns:a16="http://schemas.microsoft.com/office/drawing/2014/main" id="{7D9656CB-29AF-D046-B367-6237E1D54DED}"/>
              </a:ext>
            </a:extLst>
          </p:cNvPr>
          <p:cNvSpPr/>
          <p:nvPr/>
        </p:nvSpPr>
        <p:spPr>
          <a:xfrm>
            <a:off x="5378370" y="3546356"/>
            <a:ext cx="717631" cy="68419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DAABEF47-2A70-6047-B668-E1A1B2D07FBB}"/>
              </a:ext>
            </a:extLst>
          </p:cNvPr>
          <p:cNvGrpSpPr/>
          <p:nvPr/>
        </p:nvGrpSpPr>
        <p:grpSpPr>
          <a:xfrm>
            <a:off x="7095558" y="2178903"/>
            <a:ext cx="3465903" cy="3206601"/>
            <a:chOff x="6125658" y="2168963"/>
            <a:chExt cx="3465903" cy="3206601"/>
          </a:xfrm>
        </p:grpSpPr>
        <p:grpSp>
          <p:nvGrpSpPr>
            <p:cNvPr id="38" name="Group 37">
              <a:extLst>
                <a:ext uri="{FF2B5EF4-FFF2-40B4-BE49-F238E27FC236}">
                  <a16:creationId xmlns:a16="http://schemas.microsoft.com/office/drawing/2014/main" id="{16AF16B7-E3FA-724B-915D-AA5CE97424AC}"/>
                </a:ext>
              </a:extLst>
            </p:cNvPr>
            <p:cNvGrpSpPr/>
            <p:nvPr/>
          </p:nvGrpSpPr>
          <p:grpSpPr>
            <a:xfrm>
              <a:off x="6125658" y="2168963"/>
              <a:ext cx="3465903" cy="3206601"/>
              <a:chOff x="122423" y="2168963"/>
              <a:chExt cx="3465903" cy="3511479"/>
            </a:xfrm>
            <a:solidFill>
              <a:schemeClr val="bg1">
                <a:lumMod val="85000"/>
              </a:schemeClr>
            </a:solidFill>
          </p:grpSpPr>
          <p:sp>
            <p:nvSpPr>
              <p:cNvPr id="39" name="Rounded Rectangle 38">
                <a:extLst>
                  <a:ext uri="{FF2B5EF4-FFF2-40B4-BE49-F238E27FC236}">
                    <a16:creationId xmlns:a16="http://schemas.microsoft.com/office/drawing/2014/main" id="{B08DE25A-A7E8-1042-AABA-7C6D15E51008}"/>
                  </a:ext>
                </a:extLst>
              </p:cNvPr>
              <p:cNvSpPr/>
              <p:nvPr/>
            </p:nvSpPr>
            <p:spPr>
              <a:xfrm>
                <a:off x="122423" y="2168963"/>
                <a:ext cx="3465903" cy="3511479"/>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2E90BA4F-A3FA-FE41-A232-F0DDACA8A331}"/>
                  </a:ext>
                </a:extLst>
              </p:cNvPr>
              <p:cNvSpPr txBox="1"/>
              <p:nvPr/>
            </p:nvSpPr>
            <p:spPr>
              <a:xfrm>
                <a:off x="297799" y="2391256"/>
                <a:ext cx="3167816" cy="1179638"/>
              </a:xfrm>
              <a:prstGeom prst="rect">
                <a:avLst/>
              </a:prstGeom>
              <a:noFill/>
            </p:spPr>
            <p:txBody>
              <a:bodyPr wrap="square" rtlCol="0">
                <a:spAutoFit/>
              </a:bodyPr>
              <a:lstStyle/>
              <a:p>
                <a:r>
                  <a:rPr lang="en-US" sz="3200" dirty="0"/>
                  <a:t>For </a:t>
                </a:r>
                <a:r>
                  <a:rPr lang="en-US" sz="3200" b="1" dirty="0"/>
                  <a:t>Math</a:t>
                </a:r>
                <a:r>
                  <a:rPr lang="en-US" sz="3200" dirty="0"/>
                  <a:t>, click on the </a:t>
                </a:r>
                <a:r>
                  <a:rPr lang="en-US" sz="3200" b="1" dirty="0"/>
                  <a:t>math signs</a:t>
                </a:r>
                <a:r>
                  <a:rPr lang="en-US" sz="3200" dirty="0"/>
                  <a:t>. </a:t>
                </a:r>
              </a:p>
            </p:txBody>
          </p:sp>
        </p:grpSp>
        <p:pic>
          <p:nvPicPr>
            <p:cNvPr id="42" name="Picture 41" descr="A picture containing clock, drawing&#10;&#10;Description automatically generated">
              <a:extLst>
                <a:ext uri="{FF2B5EF4-FFF2-40B4-BE49-F238E27FC236}">
                  <a16:creationId xmlns:a16="http://schemas.microsoft.com/office/drawing/2014/main" id="{DBA090CD-2337-E44F-A534-7D8FE0C65F75}"/>
                </a:ext>
              </a:extLst>
            </p:cNvPr>
            <p:cNvPicPr>
              <a:picLocks noChangeAspect="1"/>
            </p:cNvPicPr>
            <p:nvPr/>
          </p:nvPicPr>
          <p:blipFill>
            <a:blip r:embed="rId5"/>
            <a:stretch>
              <a:fillRect/>
            </a:stretch>
          </p:blipFill>
          <p:spPr>
            <a:xfrm>
              <a:off x="7064281" y="3523118"/>
              <a:ext cx="1588655" cy="1588655"/>
            </a:xfrm>
            <a:prstGeom prst="rect">
              <a:avLst/>
            </a:prstGeom>
          </p:spPr>
        </p:pic>
      </p:grpSp>
      <p:grpSp>
        <p:nvGrpSpPr>
          <p:cNvPr id="46" name="Group 45">
            <a:extLst>
              <a:ext uri="{FF2B5EF4-FFF2-40B4-BE49-F238E27FC236}">
                <a16:creationId xmlns:a16="http://schemas.microsoft.com/office/drawing/2014/main" id="{E53A9BFB-26F2-714F-BC5B-6F29CFF0B7B6}"/>
              </a:ext>
            </a:extLst>
          </p:cNvPr>
          <p:cNvGrpSpPr/>
          <p:nvPr/>
        </p:nvGrpSpPr>
        <p:grpSpPr>
          <a:xfrm>
            <a:off x="3157330" y="5588496"/>
            <a:ext cx="5877340" cy="1024344"/>
            <a:chOff x="1451114" y="5641982"/>
            <a:chExt cx="5877340" cy="1024344"/>
          </a:xfrm>
        </p:grpSpPr>
        <p:sp>
          <p:nvSpPr>
            <p:cNvPr id="45" name="Rounded Rectangle 44">
              <a:extLst>
                <a:ext uri="{FF2B5EF4-FFF2-40B4-BE49-F238E27FC236}">
                  <a16:creationId xmlns:a16="http://schemas.microsoft.com/office/drawing/2014/main" id="{8F4A4053-E586-E94A-B942-7C37C80FE772}"/>
                </a:ext>
              </a:extLst>
            </p:cNvPr>
            <p:cNvSpPr/>
            <p:nvPr/>
          </p:nvSpPr>
          <p:spPr>
            <a:xfrm>
              <a:off x="1451114" y="5641982"/>
              <a:ext cx="5877340" cy="1024344"/>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FFD0961-7E4C-9A40-A745-F16ACADA0608}"/>
                </a:ext>
              </a:extLst>
            </p:cNvPr>
            <p:cNvSpPr/>
            <p:nvPr/>
          </p:nvSpPr>
          <p:spPr>
            <a:xfrm>
              <a:off x="1620229" y="5861766"/>
              <a:ext cx="5618018" cy="584775"/>
            </a:xfrm>
            <a:prstGeom prst="rect">
              <a:avLst/>
            </a:prstGeom>
          </p:spPr>
          <p:txBody>
            <a:bodyPr wrap="square">
              <a:spAutoFit/>
            </a:bodyPr>
            <a:lstStyle/>
            <a:p>
              <a:r>
                <a:rPr lang="en-US" sz="3200" b="1" dirty="0"/>
                <a:t>I will tell you which one to click. </a:t>
              </a:r>
            </a:p>
          </p:txBody>
        </p:sp>
      </p:grpSp>
      <p:sp>
        <p:nvSpPr>
          <p:cNvPr id="47" name="Rounded Rectangle 46">
            <a:extLst>
              <a:ext uri="{FF2B5EF4-FFF2-40B4-BE49-F238E27FC236}">
                <a16:creationId xmlns:a16="http://schemas.microsoft.com/office/drawing/2014/main" id="{F7520D92-AF97-B244-AC1C-9556565EA73E}"/>
              </a:ext>
            </a:extLst>
          </p:cNvPr>
          <p:cNvSpPr/>
          <p:nvPr/>
        </p:nvSpPr>
        <p:spPr>
          <a:xfrm>
            <a:off x="6089573" y="3546355"/>
            <a:ext cx="717631" cy="68419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ed Rectangle 1">
            <a:extLst>
              <a:ext uri="{FF2B5EF4-FFF2-40B4-BE49-F238E27FC236}">
                <a16:creationId xmlns:a16="http://schemas.microsoft.com/office/drawing/2014/main" id="{11589885-3E90-5AD9-3C3F-B7D75059EB73}"/>
              </a:ext>
            </a:extLst>
          </p:cNvPr>
          <p:cNvSpPr/>
          <p:nvPr/>
        </p:nvSpPr>
        <p:spPr>
          <a:xfrm>
            <a:off x="-1100475" y="274638"/>
            <a:ext cx="9656646"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16833512-8D56-6B23-86C0-6B26CF503F85}"/>
              </a:ext>
            </a:extLst>
          </p:cNvPr>
          <p:cNvSpPr/>
          <p:nvPr/>
        </p:nvSpPr>
        <p:spPr>
          <a:xfrm>
            <a:off x="517180" y="368223"/>
            <a:ext cx="8481219" cy="769441"/>
          </a:xfrm>
          <a:prstGeom prst="rect">
            <a:avLst/>
          </a:prstGeom>
        </p:spPr>
        <p:txBody>
          <a:bodyPr wrap="square">
            <a:spAutoFit/>
          </a:bodyPr>
          <a:lstStyle/>
          <a:p>
            <a:pPr>
              <a:defRPr/>
            </a:pPr>
            <a:r>
              <a:rPr lang="en-US" altLang="en-US" sz="4400" b="1" dirty="0">
                <a:latin typeface="+mn-lt"/>
              </a:rPr>
              <a:t>Once you log in, you will see this:</a:t>
            </a:r>
            <a:endParaRPr lang="en-US" sz="4400" b="1" dirty="0">
              <a:latin typeface="+mn-lt"/>
            </a:endParaRPr>
          </a:p>
        </p:txBody>
      </p:sp>
    </p:spTree>
    <p:extLst>
      <p:ext uri="{BB962C8B-B14F-4D97-AF65-F5344CB8AC3E}">
        <p14:creationId xmlns:p14="http://schemas.microsoft.com/office/powerpoint/2010/main" val="44630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D09A7-C65A-AE49-8981-C0C339D1834F}"/>
              </a:ext>
            </a:extLst>
          </p:cNvPr>
          <p:cNvPicPr>
            <a:picLocks noChangeAspect="1"/>
          </p:cNvPicPr>
          <p:nvPr/>
        </p:nvPicPr>
        <p:blipFill>
          <a:blip r:embed="rId3"/>
          <a:stretch>
            <a:fillRect/>
          </a:stretch>
        </p:blipFill>
        <p:spPr>
          <a:xfrm>
            <a:off x="6596382" y="1546275"/>
            <a:ext cx="3751705" cy="4234879"/>
          </a:xfrm>
          <a:prstGeom prst="rect">
            <a:avLst/>
          </a:prstGeom>
          <a:effectLst>
            <a:outerShdw blurRad="63500" sx="102000" sy="102000" algn="ctr" rotWithShape="0">
              <a:prstClr val="black">
                <a:alpha val="40000"/>
              </a:prstClr>
            </a:outerShdw>
          </a:effectLst>
        </p:spPr>
      </p:pic>
      <p:grpSp>
        <p:nvGrpSpPr>
          <p:cNvPr id="25" name="Group 24">
            <a:extLst>
              <a:ext uri="{FF2B5EF4-FFF2-40B4-BE49-F238E27FC236}">
                <a16:creationId xmlns:a16="http://schemas.microsoft.com/office/drawing/2014/main" id="{552C039F-E809-E04C-B956-44ACB3FCBD16}"/>
              </a:ext>
            </a:extLst>
          </p:cNvPr>
          <p:cNvGrpSpPr/>
          <p:nvPr/>
        </p:nvGrpSpPr>
        <p:grpSpPr>
          <a:xfrm>
            <a:off x="2220805" y="1608063"/>
            <a:ext cx="3381192" cy="694944"/>
            <a:chOff x="696805" y="1392163"/>
            <a:chExt cx="3381192" cy="694944"/>
          </a:xfrm>
        </p:grpSpPr>
        <p:pic>
          <p:nvPicPr>
            <p:cNvPr id="41" name="Picture 21">
              <a:extLst>
                <a:ext uri="{FF2B5EF4-FFF2-40B4-BE49-F238E27FC236}">
                  <a16:creationId xmlns:a16="http://schemas.microsoft.com/office/drawing/2014/main" id="{CC76FF16-E69F-2844-8D99-2AC9DF335D4E}"/>
                </a:ext>
              </a:extLst>
            </p:cNvPr>
            <p:cNvPicPr>
              <a:picLocks noChangeAspect="1" noChangeArrowheads="1"/>
            </p:cNvPicPr>
            <p:nvPr/>
          </p:nvPicPr>
          <p:blipFill>
            <a:blip r:embed="rId4"/>
            <a:srcRect/>
            <a:stretch/>
          </p:blipFill>
          <p:spPr bwMode="auto">
            <a:xfrm>
              <a:off x="696805" y="1392163"/>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 name="Rectangle 41">
              <a:extLst>
                <a:ext uri="{FF2B5EF4-FFF2-40B4-BE49-F238E27FC236}">
                  <a16:creationId xmlns:a16="http://schemas.microsoft.com/office/drawing/2014/main" id="{364ABC50-D42C-4F45-8B23-0D563E19AEA8}"/>
                </a:ext>
              </a:extLst>
            </p:cNvPr>
            <p:cNvSpPr/>
            <p:nvPr/>
          </p:nvSpPr>
          <p:spPr>
            <a:xfrm>
              <a:off x="1343787" y="1447248"/>
              <a:ext cx="2734210" cy="584775"/>
            </a:xfrm>
            <a:prstGeom prst="rect">
              <a:avLst/>
            </a:prstGeom>
          </p:spPr>
          <p:txBody>
            <a:bodyPr wrap="none">
              <a:spAutoFit/>
            </a:bodyPr>
            <a:lstStyle/>
            <a:p>
              <a:pPr>
                <a:spcAft>
                  <a:spcPts val="0"/>
                </a:spcAft>
              </a:pPr>
              <a:r>
                <a:rPr lang="en-US" altLang="en-US" sz="3200" dirty="0"/>
                <a:t>Things to Know</a:t>
              </a:r>
            </a:p>
          </p:txBody>
        </p:sp>
      </p:grpSp>
      <p:grpSp>
        <p:nvGrpSpPr>
          <p:cNvPr id="43" name="Group 42">
            <a:extLst>
              <a:ext uri="{FF2B5EF4-FFF2-40B4-BE49-F238E27FC236}">
                <a16:creationId xmlns:a16="http://schemas.microsoft.com/office/drawing/2014/main" id="{B16CB18E-E721-8645-A189-8A2806330EE8}"/>
              </a:ext>
            </a:extLst>
          </p:cNvPr>
          <p:cNvGrpSpPr/>
          <p:nvPr/>
        </p:nvGrpSpPr>
        <p:grpSpPr>
          <a:xfrm>
            <a:off x="2220806" y="2465042"/>
            <a:ext cx="3390233" cy="691949"/>
            <a:chOff x="696805" y="2245949"/>
            <a:chExt cx="3390233" cy="691949"/>
          </a:xfrm>
        </p:grpSpPr>
        <p:pic>
          <p:nvPicPr>
            <p:cNvPr id="44" name="Picture 4">
              <a:extLst>
                <a:ext uri="{FF2B5EF4-FFF2-40B4-BE49-F238E27FC236}">
                  <a16:creationId xmlns:a16="http://schemas.microsoft.com/office/drawing/2014/main" id="{C9EBA085-E521-494B-BF11-1FC9C657DFD8}"/>
                </a:ext>
              </a:extLst>
            </p:cNvPr>
            <p:cNvPicPr>
              <a:picLocks noChangeAspect="1" noChangeArrowheads="1"/>
            </p:cNvPicPr>
            <p:nvPr/>
          </p:nvPicPr>
          <p:blipFill>
            <a:blip r:embed="rId5"/>
            <a:srcRect/>
            <a:stretch/>
          </p:blipFill>
          <p:spPr bwMode="auto">
            <a:xfrm>
              <a:off x="696805" y="2245949"/>
              <a:ext cx="704088" cy="691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a:extLst>
                <a:ext uri="{FF2B5EF4-FFF2-40B4-BE49-F238E27FC236}">
                  <a16:creationId xmlns:a16="http://schemas.microsoft.com/office/drawing/2014/main" id="{64D03E98-EB7A-1D47-B280-9053912A9BC8}"/>
                </a:ext>
              </a:extLst>
            </p:cNvPr>
            <p:cNvSpPr/>
            <p:nvPr/>
          </p:nvSpPr>
          <p:spPr>
            <a:xfrm>
              <a:off x="1343787" y="2299536"/>
              <a:ext cx="2743251" cy="584775"/>
            </a:xfrm>
            <a:prstGeom prst="rect">
              <a:avLst/>
            </a:prstGeom>
          </p:spPr>
          <p:txBody>
            <a:bodyPr wrap="none">
              <a:spAutoFit/>
            </a:bodyPr>
            <a:lstStyle/>
            <a:p>
              <a:pPr>
                <a:spcAft>
                  <a:spcPts val="0"/>
                </a:spcAft>
              </a:pPr>
              <a:r>
                <a:rPr lang="en-US" altLang="en-US" sz="3200" dirty="0"/>
                <a:t>What to Expect</a:t>
              </a:r>
            </a:p>
          </p:txBody>
        </p:sp>
      </p:grpSp>
      <p:grpSp>
        <p:nvGrpSpPr>
          <p:cNvPr id="46" name="Group 45">
            <a:extLst>
              <a:ext uri="{FF2B5EF4-FFF2-40B4-BE49-F238E27FC236}">
                <a16:creationId xmlns:a16="http://schemas.microsoft.com/office/drawing/2014/main" id="{D47DBF25-88B3-AE44-B2CC-22246FEE40E8}"/>
              </a:ext>
            </a:extLst>
          </p:cNvPr>
          <p:cNvGrpSpPr/>
          <p:nvPr/>
        </p:nvGrpSpPr>
        <p:grpSpPr>
          <a:xfrm>
            <a:off x="2220805" y="4156681"/>
            <a:ext cx="1501318" cy="695325"/>
            <a:chOff x="696805" y="4822628"/>
            <a:chExt cx="1501318" cy="695325"/>
          </a:xfrm>
        </p:grpSpPr>
        <p:pic>
          <p:nvPicPr>
            <p:cNvPr id="47" name="Picture 8">
              <a:extLst>
                <a:ext uri="{FF2B5EF4-FFF2-40B4-BE49-F238E27FC236}">
                  <a16:creationId xmlns:a16="http://schemas.microsoft.com/office/drawing/2014/main" id="{3FD3B775-A14C-2242-9E4F-29B1476C56A7}"/>
                </a:ext>
              </a:extLst>
            </p:cNvPr>
            <p:cNvPicPr>
              <a:picLocks noChangeAspect="1" noChangeArrowheads="1"/>
            </p:cNvPicPr>
            <p:nvPr/>
          </p:nvPicPr>
          <p:blipFill>
            <a:blip r:embed="rId6"/>
            <a:srcRect/>
            <a:stretch/>
          </p:blipFill>
          <p:spPr bwMode="auto">
            <a:xfrm>
              <a:off x="696805" y="4822628"/>
              <a:ext cx="695325" cy="69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 name="Rectangle 47">
              <a:extLst>
                <a:ext uri="{FF2B5EF4-FFF2-40B4-BE49-F238E27FC236}">
                  <a16:creationId xmlns:a16="http://schemas.microsoft.com/office/drawing/2014/main" id="{02760C80-080D-7B48-A870-83788B2B5F53}"/>
                </a:ext>
              </a:extLst>
            </p:cNvPr>
            <p:cNvSpPr/>
            <p:nvPr/>
          </p:nvSpPr>
          <p:spPr>
            <a:xfrm>
              <a:off x="1343787" y="4877903"/>
              <a:ext cx="854336" cy="584775"/>
            </a:xfrm>
            <a:prstGeom prst="rect">
              <a:avLst/>
            </a:prstGeom>
          </p:spPr>
          <p:txBody>
            <a:bodyPr wrap="none">
              <a:spAutoFit/>
            </a:bodyPr>
            <a:lstStyle/>
            <a:p>
              <a:pPr>
                <a:spcAft>
                  <a:spcPts val="0"/>
                </a:spcAft>
              </a:pPr>
              <a:r>
                <a:rPr lang="en-US" altLang="en-US" sz="3200" dirty="0"/>
                <a:t>Tips</a:t>
              </a:r>
            </a:p>
          </p:txBody>
        </p:sp>
      </p:grpSp>
      <p:grpSp>
        <p:nvGrpSpPr>
          <p:cNvPr id="49" name="Group 48">
            <a:extLst>
              <a:ext uri="{FF2B5EF4-FFF2-40B4-BE49-F238E27FC236}">
                <a16:creationId xmlns:a16="http://schemas.microsoft.com/office/drawing/2014/main" id="{3D218FE3-0BBE-654C-A6E5-822746B1372E}"/>
              </a:ext>
            </a:extLst>
          </p:cNvPr>
          <p:cNvGrpSpPr/>
          <p:nvPr/>
        </p:nvGrpSpPr>
        <p:grpSpPr>
          <a:xfrm>
            <a:off x="2220806" y="5014037"/>
            <a:ext cx="3531298" cy="696912"/>
            <a:chOff x="696805" y="5674437"/>
            <a:chExt cx="3531298" cy="696912"/>
          </a:xfrm>
        </p:grpSpPr>
        <p:pic>
          <p:nvPicPr>
            <p:cNvPr id="50" name="Picture 6">
              <a:extLst>
                <a:ext uri="{FF2B5EF4-FFF2-40B4-BE49-F238E27FC236}">
                  <a16:creationId xmlns:a16="http://schemas.microsoft.com/office/drawing/2014/main" id="{06572C89-C67D-8F45-8E1A-41C5947E64FB}"/>
                </a:ext>
              </a:extLst>
            </p:cNvPr>
            <p:cNvPicPr>
              <a:picLocks noChangeAspect="1" noChangeArrowheads="1"/>
            </p:cNvPicPr>
            <p:nvPr/>
          </p:nvPicPr>
          <p:blipFill>
            <a:blip r:embed="rId7"/>
            <a:srcRect/>
            <a:stretch/>
          </p:blipFill>
          <p:spPr bwMode="auto">
            <a:xfrm>
              <a:off x="696805" y="5674437"/>
              <a:ext cx="696912"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 name="Rectangle 50">
              <a:extLst>
                <a:ext uri="{FF2B5EF4-FFF2-40B4-BE49-F238E27FC236}">
                  <a16:creationId xmlns:a16="http://schemas.microsoft.com/office/drawing/2014/main" id="{AE65CCBD-4370-5947-95DF-F30BE56ED21D}"/>
                </a:ext>
              </a:extLst>
            </p:cNvPr>
            <p:cNvSpPr/>
            <p:nvPr/>
          </p:nvSpPr>
          <p:spPr>
            <a:xfrm>
              <a:off x="1343787" y="5730506"/>
              <a:ext cx="2884316" cy="584775"/>
            </a:xfrm>
            <a:prstGeom prst="rect">
              <a:avLst/>
            </a:prstGeom>
          </p:spPr>
          <p:txBody>
            <a:bodyPr wrap="none">
              <a:spAutoFit/>
            </a:bodyPr>
            <a:lstStyle/>
            <a:p>
              <a:pPr>
                <a:spcAft>
                  <a:spcPts val="0"/>
                </a:spcAft>
              </a:pPr>
              <a:r>
                <a:rPr lang="en-US" altLang="en-US" sz="3200" dirty="0"/>
                <a:t>Let's Remember</a:t>
              </a:r>
            </a:p>
          </p:txBody>
        </p:sp>
      </p:grpSp>
      <p:grpSp>
        <p:nvGrpSpPr>
          <p:cNvPr id="52" name="Group 51">
            <a:extLst>
              <a:ext uri="{FF2B5EF4-FFF2-40B4-BE49-F238E27FC236}">
                <a16:creationId xmlns:a16="http://schemas.microsoft.com/office/drawing/2014/main" id="{8C711785-4C1B-9E4A-82E1-DE43793182D2}"/>
              </a:ext>
            </a:extLst>
          </p:cNvPr>
          <p:cNvGrpSpPr/>
          <p:nvPr/>
        </p:nvGrpSpPr>
        <p:grpSpPr>
          <a:xfrm>
            <a:off x="2220806" y="3313838"/>
            <a:ext cx="4126653" cy="694944"/>
            <a:chOff x="696805" y="4156680"/>
            <a:chExt cx="4126653" cy="694944"/>
          </a:xfrm>
        </p:grpSpPr>
        <p:pic>
          <p:nvPicPr>
            <p:cNvPr id="53" name="Picture 25">
              <a:extLst>
                <a:ext uri="{FF2B5EF4-FFF2-40B4-BE49-F238E27FC236}">
                  <a16:creationId xmlns:a16="http://schemas.microsoft.com/office/drawing/2014/main" id="{7FC2045E-0AFE-7348-8F88-12B2F9D1C665}"/>
                </a:ext>
              </a:extLst>
            </p:cNvPr>
            <p:cNvPicPr>
              <a:picLocks noChangeAspect="1" noChangeArrowheads="1"/>
            </p:cNvPicPr>
            <p:nvPr/>
          </p:nvPicPr>
          <p:blipFill>
            <a:blip r:embed="rId8"/>
            <a:srcRect/>
            <a:stretch/>
          </p:blipFill>
          <p:spPr bwMode="auto">
            <a:xfrm>
              <a:off x="696805" y="4156680"/>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 name="Rectangle 53">
              <a:extLst>
                <a:ext uri="{FF2B5EF4-FFF2-40B4-BE49-F238E27FC236}">
                  <a16:creationId xmlns:a16="http://schemas.microsoft.com/office/drawing/2014/main" id="{FA314516-7643-2E47-8755-82AC19D97EBA}"/>
                </a:ext>
              </a:extLst>
            </p:cNvPr>
            <p:cNvSpPr/>
            <p:nvPr/>
          </p:nvSpPr>
          <p:spPr>
            <a:xfrm>
              <a:off x="1343787" y="4211765"/>
              <a:ext cx="3479671" cy="584775"/>
            </a:xfrm>
            <a:prstGeom prst="rect">
              <a:avLst/>
            </a:prstGeom>
          </p:spPr>
          <p:txBody>
            <a:bodyPr wrap="none">
              <a:spAutoFit/>
            </a:bodyPr>
            <a:lstStyle/>
            <a:p>
              <a:pPr>
                <a:spcAft>
                  <a:spcPts val="0"/>
                </a:spcAft>
              </a:pPr>
              <a:r>
                <a:rPr lang="en-US" altLang="en-US" sz="3200" dirty="0"/>
                <a:t>Introduction Videos</a:t>
              </a:r>
            </a:p>
          </p:txBody>
        </p:sp>
      </p:grpSp>
      <p:sp>
        <p:nvSpPr>
          <p:cNvPr id="2" name="Rounded Rectangle 1">
            <a:extLst>
              <a:ext uri="{FF2B5EF4-FFF2-40B4-BE49-F238E27FC236}">
                <a16:creationId xmlns:a16="http://schemas.microsoft.com/office/drawing/2014/main" id="{C7F5327D-F6B8-B95F-F1D1-35C26229691A}"/>
              </a:ext>
            </a:extLst>
          </p:cNvPr>
          <p:cNvSpPr/>
          <p:nvPr/>
        </p:nvSpPr>
        <p:spPr>
          <a:xfrm>
            <a:off x="-1036334" y="284578"/>
            <a:ext cx="6667512"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68E37058-674F-211B-81FC-3FACC8E5A248}"/>
              </a:ext>
            </a:extLst>
          </p:cNvPr>
          <p:cNvSpPr/>
          <p:nvPr/>
        </p:nvSpPr>
        <p:spPr>
          <a:xfrm>
            <a:off x="536503" y="378163"/>
            <a:ext cx="8481219" cy="769441"/>
          </a:xfrm>
          <a:prstGeom prst="rect">
            <a:avLst/>
          </a:prstGeom>
        </p:spPr>
        <p:txBody>
          <a:bodyPr wrap="square">
            <a:spAutoFit/>
          </a:bodyPr>
          <a:lstStyle/>
          <a:p>
            <a:pPr>
              <a:defRPr/>
            </a:pPr>
            <a:r>
              <a:rPr lang="en-US" altLang="en-US" sz="4400" b="1" dirty="0"/>
              <a:t>What We Will Cover</a:t>
            </a:r>
            <a:endParaRPr lang="en-US" sz="4400" dirty="0"/>
          </a:p>
        </p:txBody>
      </p:sp>
    </p:spTree>
    <p:extLst>
      <p:ext uri="{BB962C8B-B14F-4D97-AF65-F5344CB8AC3E}">
        <p14:creationId xmlns:p14="http://schemas.microsoft.com/office/powerpoint/2010/main" val="994283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omputer screen&#10;&#10;Description automatically generated">
            <a:extLst>
              <a:ext uri="{FF2B5EF4-FFF2-40B4-BE49-F238E27FC236}">
                <a16:creationId xmlns:a16="http://schemas.microsoft.com/office/drawing/2014/main" id="{069A45F9-82AB-0A44-BEB9-6AEE14D2278B}"/>
              </a:ext>
            </a:extLst>
          </p:cNvPr>
          <p:cNvPicPr>
            <a:picLocks noChangeAspect="1"/>
          </p:cNvPicPr>
          <p:nvPr/>
        </p:nvPicPr>
        <p:blipFill>
          <a:blip r:embed="rId3"/>
          <a:stretch>
            <a:fillRect/>
          </a:stretch>
        </p:blipFill>
        <p:spPr>
          <a:xfrm>
            <a:off x="931945" y="538659"/>
            <a:ext cx="9940182" cy="7455135"/>
          </a:xfrm>
          <a:prstGeom prst="rect">
            <a:avLst/>
          </a:prstGeom>
        </p:spPr>
      </p:pic>
      <p:sp>
        <p:nvSpPr>
          <p:cNvPr id="10" name="Rounded Rectangle 9">
            <a:extLst>
              <a:ext uri="{FF2B5EF4-FFF2-40B4-BE49-F238E27FC236}">
                <a16:creationId xmlns:a16="http://schemas.microsoft.com/office/drawing/2014/main" id="{31129CBE-60FE-204B-AE3C-3B071E80C637}"/>
              </a:ext>
            </a:extLst>
          </p:cNvPr>
          <p:cNvSpPr/>
          <p:nvPr/>
        </p:nvSpPr>
        <p:spPr>
          <a:xfrm>
            <a:off x="5036126" y="2691821"/>
            <a:ext cx="2126674" cy="1021197"/>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17EB142B-544A-A948-A5A3-EB891A650892}"/>
              </a:ext>
            </a:extLst>
          </p:cNvPr>
          <p:cNvGrpSpPr/>
          <p:nvPr/>
        </p:nvGrpSpPr>
        <p:grpSpPr>
          <a:xfrm>
            <a:off x="7388514" y="3202418"/>
            <a:ext cx="3071668" cy="2187000"/>
            <a:chOff x="5864514" y="3202418"/>
            <a:chExt cx="3071668" cy="2187000"/>
          </a:xfrm>
        </p:grpSpPr>
        <p:sp>
          <p:nvSpPr>
            <p:cNvPr id="20" name="Rounded Rectangle 19">
              <a:extLst>
                <a:ext uri="{FF2B5EF4-FFF2-40B4-BE49-F238E27FC236}">
                  <a16:creationId xmlns:a16="http://schemas.microsoft.com/office/drawing/2014/main" id="{66143621-3B40-3A49-8A40-C31CDAB3009F}"/>
                </a:ext>
              </a:extLst>
            </p:cNvPr>
            <p:cNvSpPr/>
            <p:nvPr/>
          </p:nvSpPr>
          <p:spPr>
            <a:xfrm>
              <a:off x="5864514" y="3202418"/>
              <a:ext cx="3071668" cy="2187000"/>
            </a:xfrm>
            <a:prstGeom prst="roundRect">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6BF6311-5E24-F747-AA45-24BCF508B769}"/>
                </a:ext>
              </a:extLst>
            </p:cNvPr>
            <p:cNvSpPr txBox="1"/>
            <p:nvPr/>
          </p:nvSpPr>
          <p:spPr>
            <a:xfrm>
              <a:off x="5965366" y="3511088"/>
              <a:ext cx="2869964" cy="1569660"/>
            </a:xfrm>
            <a:prstGeom prst="rect">
              <a:avLst/>
            </a:prstGeom>
            <a:noFill/>
          </p:spPr>
          <p:txBody>
            <a:bodyPr wrap="square" rtlCol="0">
              <a:spAutoFit/>
            </a:bodyPr>
            <a:lstStyle/>
            <a:p>
              <a:r>
                <a:rPr lang="en-US" sz="3200" dirty="0"/>
                <a:t>Click the </a:t>
              </a:r>
              <a:r>
                <a:rPr lang="en-US" sz="3200" b="1" dirty="0"/>
                <a:t>green button </a:t>
              </a:r>
              <a:r>
                <a:rPr lang="en-US" sz="3200" dirty="0"/>
                <a:t>to start your Diagnostic.</a:t>
              </a:r>
            </a:p>
          </p:txBody>
        </p:sp>
      </p:grpSp>
      <p:sp>
        <p:nvSpPr>
          <p:cNvPr id="2" name="Rounded Rectangle 1">
            <a:extLst>
              <a:ext uri="{FF2B5EF4-FFF2-40B4-BE49-F238E27FC236}">
                <a16:creationId xmlns:a16="http://schemas.microsoft.com/office/drawing/2014/main" id="{7900F527-A9A2-CBC0-E514-BBDBC11D0EC0}"/>
              </a:ext>
            </a:extLst>
          </p:cNvPr>
          <p:cNvSpPr/>
          <p:nvPr/>
        </p:nvSpPr>
        <p:spPr>
          <a:xfrm>
            <a:off x="-959140" y="274638"/>
            <a:ext cx="9724317"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FAFF0C46-B87C-49B5-7173-1B71196D26FD}"/>
              </a:ext>
            </a:extLst>
          </p:cNvPr>
          <p:cNvSpPr/>
          <p:nvPr/>
        </p:nvSpPr>
        <p:spPr>
          <a:xfrm>
            <a:off x="514823" y="368223"/>
            <a:ext cx="8481219" cy="769441"/>
          </a:xfrm>
          <a:prstGeom prst="rect">
            <a:avLst/>
          </a:prstGeom>
        </p:spPr>
        <p:txBody>
          <a:bodyPr wrap="square">
            <a:spAutoFit/>
          </a:bodyPr>
          <a:lstStyle/>
          <a:p>
            <a:pPr>
              <a:defRPr/>
            </a:pPr>
            <a:r>
              <a:rPr lang="en-US" altLang="en-US" sz="4400" b="1" dirty="0"/>
              <a:t>Next, you will see a page like this:</a:t>
            </a:r>
            <a:endParaRPr lang="en-US" sz="4400" b="1" dirty="0"/>
          </a:p>
        </p:txBody>
      </p:sp>
    </p:spTree>
    <p:extLst>
      <p:ext uri="{BB962C8B-B14F-4D97-AF65-F5344CB8AC3E}">
        <p14:creationId xmlns:p14="http://schemas.microsoft.com/office/powerpoint/2010/main" val="335614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195F7-D17A-804F-959C-3CBF5B09EE17}"/>
              </a:ext>
            </a:extLst>
          </p:cNvPr>
          <p:cNvPicPr>
            <a:picLocks noChangeAspect="1"/>
          </p:cNvPicPr>
          <p:nvPr/>
        </p:nvPicPr>
        <p:blipFill>
          <a:blip r:embed="rId3"/>
          <a:srcRect/>
          <a:stretch/>
        </p:blipFill>
        <p:spPr>
          <a:xfrm>
            <a:off x="6260782" y="2001855"/>
            <a:ext cx="4118826" cy="3689256"/>
          </a:xfrm>
          <a:prstGeom prst="rect">
            <a:avLst/>
          </a:prstGeom>
        </p:spPr>
      </p:pic>
      <p:sp>
        <p:nvSpPr>
          <p:cNvPr id="7" name="Right Arrow 6">
            <a:extLst>
              <a:ext uri="{FF2B5EF4-FFF2-40B4-BE49-F238E27FC236}">
                <a16:creationId xmlns:a16="http://schemas.microsoft.com/office/drawing/2014/main" id="{E7A12011-DAB8-1541-8773-A6919AAD97D1}"/>
              </a:ext>
            </a:extLst>
          </p:cNvPr>
          <p:cNvSpPr/>
          <p:nvPr/>
        </p:nvSpPr>
        <p:spPr>
          <a:xfrm>
            <a:off x="5424171" y="2886075"/>
            <a:ext cx="1316037" cy="666750"/>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TextBox 9">
            <a:extLst>
              <a:ext uri="{FF2B5EF4-FFF2-40B4-BE49-F238E27FC236}">
                <a16:creationId xmlns:a16="http://schemas.microsoft.com/office/drawing/2014/main" id="{D3113FD7-53E8-2B49-992D-D29A3320B08A}"/>
              </a:ext>
            </a:extLst>
          </p:cNvPr>
          <p:cNvSpPr txBox="1"/>
          <p:nvPr/>
        </p:nvSpPr>
        <p:spPr>
          <a:xfrm>
            <a:off x="5860892" y="4673923"/>
            <a:ext cx="4860823" cy="1569660"/>
          </a:xfrm>
          <a:prstGeom prst="rect">
            <a:avLst/>
          </a:prstGeom>
          <a:noFill/>
        </p:spPr>
        <p:txBody>
          <a:bodyPr wrap="square" rtlCol="0">
            <a:spAutoFit/>
          </a:bodyPr>
          <a:lstStyle/>
          <a:p>
            <a:pPr algn="ctr"/>
            <a:r>
              <a:rPr lang="en-US" sz="3200" dirty="0"/>
              <a:t>Click on each button to watch a video about a tool. </a:t>
            </a:r>
            <a:br>
              <a:rPr lang="en-US" sz="3200" dirty="0"/>
            </a:br>
            <a:r>
              <a:rPr lang="en-US" sz="3200" dirty="0"/>
              <a:t>Then </a:t>
            </a:r>
            <a:r>
              <a:rPr lang="en-US" sz="3200" b="1" dirty="0"/>
              <a:t>select START TEST</a:t>
            </a:r>
            <a:r>
              <a:rPr lang="en-US" sz="3200" dirty="0"/>
              <a:t>.</a:t>
            </a:r>
          </a:p>
        </p:txBody>
      </p:sp>
      <p:grpSp>
        <p:nvGrpSpPr>
          <p:cNvPr id="12" name="Group 11">
            <a:extLst>
              <a:ext uri="{FF2B5EF4-FFF2-40B4-BE49-F238E27FC236}">
                <a16:creationId xmlns:a16="http://schemas.microsoft.com/office/drawing/2014/main" id="{9F06490A-16FA-664D-9A1E-C8FAA8C64A1E}"/>
              </a:ext>
            </a:extLst>
          </p:cNvPr>
          <p:cNvGrpSpPr/>
          <p:nvPr/>
        </p:nvGrpSpPr>
        <p:grpSpPr>
          <a:xfrm>
            <a:off x="1758487" y="2001856"/>
            <a:ext cx="4109704" cy="3681085"/>
            <a:chOff x="74943" y="2117025"/>
            <a:chExt cx="3919891" cy="3511068"/>
          </a:xfrm>
        </p:grpSpPr>
        <p:pic>
          <p:nvPicPr>
            <p:cNvPr id="4" name="Picture 3">
              <a:extLst>
                <a:ext uri="{FF2B5EF4-FFF2-40B4-BE49-F238E27FC236}">
                  <a16:creationId xmlns:a16="http://schemas.microsoft.com/office/drawing/2014/main" id="{BD9B918B-63E6-CB42-BC81-AE0F5B0A6E1C}"/>
                </a:ext>
              </a:extLst>
            </p:cNvPr>
            <p:cNvPicPr>
              <a:picLocks noChangeAspect="1" noChangeArrowheads="1"/>
            </p:cNvPicPr>
            <p:nvPr/>
          </p:nvPicPr>
          <p:blipFill>
            <a:blip r:embed="rId4"/>
            <a:srcRect/>
            <a:stretch/>
          </p:blipFill>
          <p:spPr bwMode="auto">
            <a:xfrm>
              <a:off x="74943" y="2117025"/>
              <a:ext cx="3919891" cy="3511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928E5A4-6B9A-B846-83AB-AB16EED06A56}"/>
                </a:ext>
              </a:extLst>
            </p:cNvPr>
            <p:cNvSpPr txBox="1"/>
            <p:nvPr/>
          </p:nvSpPr>
          <p:spPr>
            <a:xfrm>
              <a:off x="216604" y="4665858"/>
              <a:ext cx="3605825" cy="557766"/>
            </a:xfrm>
            <a:prstGeom prst="rect">
              <a:avLst/>
            </a:prstGeom>
            <a:noFill/>
          </p:spPr>
          <p:txBody>
            <a:bodyPr wrap="square" rtlCol="0">
              <a:spAutoFit/>
            </a:bodyPr>
            <a:lstStyle/>
            <a:p>
              <a:pPr algn="ctr"/>
              <a:r>
                <a:rPr lang="en-US" sz="3200" b="1" dirty="0"/>
                <a:t>Watch a video.</a:t>
              </a:r>
            </a:p>
          </p:txBody>
        </p:sp>
        <p:sp>
          <p:nvSpPr>
            <p:cNvPr id="8" name="Triangle 7">
              <a:extLst>
                <a:ext uri="{FF2B5EF4-FFF2-40B4-BE49-F238E27FC236}">
                  <a16:creationId xmlns:a16="http://schemas.microsoft.com/office/drawing/2014/main" id="{E3410F21-4D91-5F4C-A134-325E45F7E911}"/>
                </a:ext>
              </a:extLst>
            </p:cNvPr>
            <p:cNvSpPr/>
            <p:nvPr/>
          </p:nvSpPr>
          <p:spPr>
            <a:xfrm rot="5400000">
              <a:off x="1868129" y="3173361"/>
              <a:ext cx="593082" cy="511278"/>
            </a:xfrm>
            <a:prstGeom prst="triangl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ounded Rectangle 1">
            <a:extLst>
              <a:ext uri="{FF2B5EF4-FFF2-40B4-BE49-F238E27FC236}">
                <a16:creationId xmlns:a16="http://schemas.microsoft.com/office/drawing/2014/main" id="{04E874E7-35C7-75BA-E73B-6FC9F6893DBC}"/>
              </a:ext>
            </a:extLst>
          </p:cNvPr>
          <p:cNvSpPr/>
          <p:nvPr/>
        </p:nvSpPr>
        <p:spPr>
          <a:xfrm>
            <a:off x="-887335" y="233208"/>
            <a:ext cx="5028262"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BD5B7E5C-5A2C-3C8F-B01A-8FF9A689DB7A}"/>
              </a:ext>
            </a:extLst>
          </p:cNvPr>
          <p:cNvSpPr/>
          <p:nvPr/>
        </p:nvSpPr>
        <p:spPr>
          <a:xfrm>
            <a:off x="482124" y="368223"/>
            <a:ext cx="8481219" cy="769441"/>
          </a:xfrm>
          <a:prstGeom prst="rect">
            <a:avLst/>
          </a:prstGeom>
        </p:spPr>
        <p:txBody>
          <a:bodyPr wrap="square">
            <a:spAutoFit/>
          </a:bodyPr>
          <a:lstStyle/>
          <a:p>
            <a:pPr>
              <a:defRPr/>
            </a:pPr>
            <a:r>
              <a:rPr lang="en-US" altLang="en-US" sz="4400" b="1" dirty="0"/>
              <a:t>Next, you will:</a:t>
            </a:r>
            <a:endParaRPr lang="en-US" sz="4400" dirty="0"/>
          </a:p>
        </p:txBody>
      </p:sp>
    </p:spTree>
    <p:extLst>
      <p:ext uri="{BB962C8B-B14F-4D97-AF65-F5344CB8AC3E}">
        <p14:creationId xmlns:p14="http://schemas.microsoft.com/office/powerpoint/2010/main" val="349168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TextBox 15">
            <a:hlinkClick r:id="rId3"/>
            <a:extLst>
              <a:ext uri="{FF2B5EF4-FFF2-40B4-BE49-F238E27FC236}">
                <a16:creationId xmlns:a16="http://schemas.microsoft.com/office/drawing/2014/main" id="{181D5E77-5B32-E346-AADD-FEA40A99A5F0}"/>
              </a:ext>
            </a:extLst>
          </p:cNvPr>
          <p:cNvSpPr txBox="1">
            <a:spLocks noChangeArrowheads="1"/>
          </p:cNvSpPr>
          <p:nvPr/>
        </p:nvSpPr>
        <p:spPr bwMode="auto">
          <a:xfrm>
            <a:off x="-3663950" y="4547191"/>
            <a:ext cx="25733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 name="TextBox 4">
            <a:extLst>
              <a:ext uri="{FF2B5EF4-FFF2-40B4-BE49-F238E27FC236}">
                <a16:creationId xmlns:a16="http://schemas.microsoft.com/office/drawing/2014/main" id="{D828DB99-A7CF-F444-B267-8E8DADA73DD8}"/>
              </a:ext>
            </a:extLst>
          </p:cNvPr>
          <p:cNvSpPr txBox="1"/>
          <p:nvPr/>
        </p:nvSpPr>
        <p:spPr>
          <a:xfrm>
            <a:off x="9013702" y="5866308"/>
            <a:ext cx="987660" cy="338554"/>
          </a:xfrm>
          <a:prstGeom prst="rect">
            <a:avLst/>
          </a:prstGeom>
          <a:noFill/>
        </p:spPr>
        <p:txBody>
          <a:bodyPr wrap="square" rtlCol="0">
            <a:spAutoFit/>
          </a:bodyPr>
          <a:lstStyle/>
          <a:p>
            <a:r>
              <a:rPr lang="en-US" sz="1600" b="1" i="1" dirty="0">
                <a:solidFill>
                  <a:schemeClr val="bg1"/>
                </a:solidFill>
              </a:rPr>
              <a:t>Optional</a:t>
            </a:r>
          </a:p>
        </p:txBody>
      </p:sp>
      <p:grpSp>
        <p:nvGrpSpPr>
          <p:cNvPr id="10" name="Group 9">
            <a:extLst>
              <a:ext uri="{FF2B5EF4-FFF2-40B4-BE49-F238E27FC236}">
                <a16:creationId xmlns:a16="http://schemas.microsoft.com/office/drawing/2014/main" id="{A0559983-C79C-3240-89D2-6385332F0205}"/>
              </a:ext>
            </a:extLst>
          </p:cNvPr>
          <p:cNvGrpSpPr/>
          <p:nvPr/>
        </p:nvGrpSpPr>
        <p:grpSpPr>
          <a:xfrm>
            <a:off x="4442277" y="3039054"/>
            <a:ext cx="3372464" cy="779892"/>
            <a:chOff x="2885768" y="2500170"/>
            <a:chExt cx="3372464" cy="779892"/>
          </a:xfrm>
        </p:grpSpPr>
        <p:sp>
          <p:nvSpPr>
            <p:cNvPr id="19" name="Rounded Rectangle 18">
              <a:extLst>
                <a:ext uri="{FF2B5EF4-FFF2-40B4-BE49-F238E27FC236}">
                  <a16:creationId xmlns:a16="http://schemas.microsoft.com/office/drawing/2014/main" id="{B615FA51-9749-CC4C-8F5A-4EA81143C18E}"/>
                </a:ext>
              </a:extLst>
            </p:cNvPr>
            <p:cNvSpPr/>
            <p:nvPr/>
          </p:nvSpPr>
          <p:spPr>
            <a:xfrm>
              <a:off x="2885768" y="2500170"/>
              <a:ext cx="3372464" cy="779892"/>
            </a:xfrm>
            <a:prstGeom prst="roundRect">
              <a:avLst/>
            </a:prstGeom>
            <a:solidFill>
              <a:srgbClr val="3C82C3"/>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5D576650-AB36-134B-B745-81A9139C8F21}"/>
                </a:ext>
              </a:extLst>
            </p:cNvPr>
            <p:cNvGrpSpPr/>
            <p:nvPr/>
          </p:nvGrpSpPr>
          <p:grpSpPr>
            <a:xfrm>
              <a:off x="3560190" y="2566949"/>
              <a:ext cx="2526890" cy="660430"/>
              <a:chOff x="2927099" y="2589549"/>
              <a:chExt cx="2526890" cy="660430"/>
            </a:xfrm>
          </p:grpSpPr>
          <p:sp>
            <p:nvSpPr>
              <p:cNvPr id="28" name="TextBox 27">
                <a:extLst>
                  <a:ext uri="{FF2B5EF4-FFF2-40B4-BE49-F238E27FC236}">
                    <a16:creationId xmlns:a16="http://schemas.microsoft.com/office/drawing/2014/main" id="{636E2DF8-8986-A441-8F66-3E2767FA1EC1}"/>
                  </a:ext>
                </a:extLst>
              </p:cNvPr>
              <p:cNvSpPr txBox="1"/>
              <p:nvPr/>
            </p:nvSpPr>
            <p:spPr>
              <a:xfrm>
                <a:off x="2927099" y="2603648"/>
                <a:ext cx="2526890" cy="646331"/>
              </a:xfrm>
              <a:prstGeom prst="rect">
                <a:avLst/>
              </a:prstGeom>
              <a:noFill/>
            </p:spPr>
            <p:txBody>
              <a:bodyPr wrap="square" rtlCol="0">
                <a:spAutoFit/>
              </a:bodyPr>
              <a:lstStyle/>
              <a:p>
                <a:r>
                  <a:rPr lang="en-US" sz="3600" b="1" dirty="0"/>
                  <a:t>MATH</a:t>
                </a:r>
              </a:p>
            </p:txBody>
          </p:sp>
          <p:pic>
            <p:nvPicPr>
              <p:cNvPr id="29" name="Picture 28">
                <a:hlinkClick r:id="rId4"/>
                <a:extLst>
                  <a:ext uri="{FF2B5EF4-FFF2-40B4-BE49-F238E27FC236}">
                    <a16:creationId xmlns:a16="http://schemas.microsoft.com/office/drawing/2014/main" id="{27F0D72F-9E49-DA4B-9FA6-F5829BB48E76}"/>
                  </a:ext>
                </a:extLst>
              </p:cNvPr>
              <p:cNvPicPr>
                <a:picLocks noChangeAspect="1"/>
              </p:cNvPicPr>
              <p:nvPr/>
            </p:nvPicPr>
            <p:blipFill>
              <a:blip r:embed="rId5"/>
              <a:stretch>
                <a:fillRect/>
              </a:stretch>
            </p:blipFill>
            <p:spPr>
              <a:xfrm>
                <a:off x="4579694" y="2589549"/>
                <a:ext cx="644039" cy="646331"/>
              </a:xfrm>
              <a:prstGeom prst="rect">
                <a:avLst/>
              </a:prstGeom>
            </p:spPr>
          </p:pic>
        </p:grpSp>
      </p:grpSp>
      <p:grpSp>
        <p:nvGrpSpPr>
          <p:cNvPr id="9" name="Group 8">
            <a:extLst>
              <a:ext uri="{FF2B5EF4-FFF2-40B4-BE49-F238E27FC236}">
                <a16:creationId xmlns:a16="http://schemas.microsoft.com/office/drawing/2014/main" id="{66A39F1B-D981-DD42-84D0-5E7A0C1105E5}"/>
              </a:ext>
            </a:extLst>
          </p:cNvPr>
          <p:cNvGrpSpPr/>
          <p:nvPr/>
        </p:nvGrpSpPr>
        <p:grpSpPr>
          <a:xfrm>
            <a:off x="4442277" y="4500444"/>
            <a:ext cx="3372464" cy="814366"/>
            <a:chOff x="2885768" y="3498146"/>
            <a:chExt cx="3372464" cy="814366"/>
          </a:xfrm>
        </p:grpSpPr>
        <p:sp>
          <p:nvSpPr>
            <p:cNvPr id="26" name="Rounded Rectangle 25">
              <a:extLst>
                <a:ext uri="{FF2B5EF4-FFF2-40B4-BE49-F238E27FC236}">
                  <a16:creationId xmlns:a16="http://schemas.microsoft.com/office/drawing/2014/main" id="{6A29E26C-41D1-2641-B75C-7FE0845FF596}"/>
                </a:ext>
              </a:extLst>
            </p:cNvPr>
            <p:cNvSpPr/>
            <p:nvPr/>
          </p:nvSpPr>
          <p:spPr>
            <a:xfrm>
              <a:off x="2885768" y="3532620"/>
              <a:ext cx="3372464" cy="779892"/>
            </a:xfrm>
            <a:prstGeom prst="roundRect">
              <a:avLst/>
            </a:prstGeom>
            <a:solidFill>
              <a:srgbClr val="41B55E"/>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C90EF4-FCEF-4046-8B8E-6F8F8BA4617E}"/>
                </a:ext>
              </a:extLst>
            </p:cNvPr>
            <p:cNvSpPr txBox="1"/>
            <p:nvPr/>
          </p:nvSpPr>
          <p:spPr>
            <a:xfrm>
              <a:off x="3237847" y="3620709"/>
              <a:ext cx="2526890" cy="646331"/>
            </a:xfrm>
            <a:prstGeom prst="rect">
              <a:avLst/>
            </a:prstGeom>
            <a:noFill/>
          </p:spPr>
          <p:txBody>
            <a:bodyPr wrap="square" rtlCol="0">
              <a:spAutoFit/>
            </a:bodyPr>
            <a:lstStyle/>
            <a:p>
              <a:r>
                <a:rPr lang="en-US" sz="3600" b="1" dirty="0"/>
                <a:t>READING</a:t>
              </a:r>
            </a:p>
          </p:txBody>
        </p:sp>
        <p:pic>
          <p:nvPicPr>
            <p:cNvPr id="31" name="Picture 30">
              <a:extLst>
                <a:ext uri="{FF2B5EF4-FFF2-40B4-BE49-F238E27FC236}">
                  <a16:creationId xmlns:a16="http://schemas.microsoft.com/office/drawing/2014/main" id="{B05CB3F6-CE36-AA40-B027-A20F44E07CFD}"/>
                </a:ext>
              </a:extLst>
            </p:cNvPr>
            <p:cNvPicPr>
              <a:picLocks noChangeAspect="1"/>
            </p:cNvPicPr>
            <p:nvPr/>
          </p:nvPicPr>
          <p:blipFill>
            <a:blip r:embed="rId6"/>
            <a:stretch>
              <a:fillRect/>
            </a:stretch>
          </p:blipFill>
          <p:spPr>
            <a:xfrm>
              <a:off x="5187436" y="3589090"/>
              <a:ext cx="644039" cy="646331"/>
            </a:xfrm>
            <a:prstGeom prst="rect">
              <a:avLst/>
            </a:prstGeom>
          </p:spPr>
        </p:pic>
        <p:sp>
          <p:nvSpPr>
            <p:cNvPr id="2" name="TextBox 1">
              <a:hlinkClick r:id="rId7"/>
              <a:extLst>
                <a:ext uri="{FF2B5EF4-FFF2-40B4-BE49-F238E27FC236}">
                  <a16:creationId xmlns:a16="http://schemas.microsoft.com/office/drawing/2014/main" id="{6A9BD9CA-5A04-5F43-9377-552FDCE161AD}"/>
                </a:ext>
              </a:extLst>
            </p:cNvPr>
            <p:cNvSpPr txBox="1"/>
            <p:nvPr/>
          </p:nvSpPr>
          <p:spPr>
            <a:xfrm>
              <a:off x="2885768" y="3543618"/>
              <a:ext cx="3372464" cy="369332"/>
            </a:xfrm>
            <a:prstGeom prst="rect">
              <a:avLst/>
            </a:prstGeom>
            <a:noFill/>
          </p:spPr>
          <p:txBody>
            <a:bodyPr wrap="square" rtlCol="0">
              <a:spAutoFit/>
            </a:bodyPr>
            <a:lstStyle/>
            <a:p>
              <a:endParaRPr lang="en-US" dirty="0"/>
            </a:p>
          </p:txBody>
        </p:sp>
        <p:sp>
          <p:nvSpPr>
            <p:cNvPr id="6" name="TextBox 5">
              <a:hlinkClick r:id="rId8"/>
              <a:extLst>
                <a:ext uri="{FF2B5EF4-FFF2-40B4-BE49-F238E27FC236}">
                  <a16:creationId xmlns:a16="http://schemas.microsoft.com/office/drawing/2014/main" id="{98E98761-0B47-6E47-AB10-7E7C1C5B1D2D}"/>
                </a:ext>
              </a:extLst>
            </p:cNvPr>
            <p:cNvSpPr txBox="1"/>
            <p:nvPr/>
          </p:nvSpPr>
          <p:spPr>
            <a:xfrm>
              <a:off x="3001384" y="3498146"/>
              <a:ext cx="3162748" cy="369332"/>
            </a:xfrm>
            <a:prstGeom prst="rect">
              <a:avLst/>
            </a:prstGeom>
            <a:noFill/>
          </p:spPr>
          <p:txBody>
            <a:bodyPr wrap="square" rtlCol="0">
              <a:spAutoFit/>
            </a:bodyPr>
            <a:lstStyle/>
            <a:p>
              <a:endParaRPr lang="en-US" dirty="0"/>
            </a:p>
          </p:txBody>
        </p:sp>
      </p:grpSp>
      <p:sp>
        <p:nvSpPr>
          <p:cNvPr id="3" name="Rectangle 2">
            <a:extLst>
              <a:ext uri="{FF2B5EF4-FFF2-40B4-BE49-F238E27FC236}">
                <a16:creationId xmlns:a16="http://schemas.microsoft.com/office/drawing/2014/main" id="{002C9E28-6534-EE47-866B-23C6C7F9DA81}"/>
              </a:ext>
            </a:extLst>
          </p:cNvPr>
          <p:cNvSpPr/>
          <p:nvPr/>
        </p:nvSpPr>
        <p:spPr>
          <a:xfrm>
            <a:off x="3046854" y="1715037"/>
            <a:ext cx="6112764" cy="584775"/>
          </a:xfrm>
          <a:prstGeom prst="rect">
            <a:avLst/>
          </a:prstGeom>
        </p:spPr>
        <p:txBody>
          <a:bodyPr wrap="none">
            <a:spAutoFit/>
          </a:bodyPr>
          <a:lstStyle/>
          <a:p>
            <a:pPr algn="ctr"/>
            <a:r>
              <a:rPr lang="en-US" sz="3200" dirty="0">
                <a:solidFill>
                  <a:srgbClr val="222222"/>
                </a:solidFill>
                <a:latin typeface="+mn-lt"/>
              </a:rPr>
              <a:t>You will get to try this on your own!</a:t>
            </a:r>
            <a:endParaRPr lang="en-US" sz="3200" dirty="0">
              <a:latin typeface="+mn-lt"/>
            </a:endParaRPr>
          </a:p>
        </p:txBody>
      </p:sp>
      <p:sp>
        <p:nvSpPr>
          <p:cNvPr id="4" name="Rounded Rectangle 3">
            <a:extLst>
              <a:ext uri="{FF2B5EF4-FFF2-40B4-BE49-F238E27FC236}">
                <a16:creationId xmlns:a16="http://schemas.microsoft.com/office/drawing/2014/main" id="{4BA079DE-EF2B-782A-CCD0-B09D11F5EEF7}"/>
              </a:ext>
            </a:extLst>
          </p:cNvPr>
          <p:cNvSpPr/>
          <p:nvPr/>
        </p:nvSpPr>
        <p:spPr>
          <a:xfrm>
            <a:off x="-887335" y="259334"/>
            <a:ext cx="8702076"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C3D5A3A0-3B16-600B-DD7D-BCCCA721FAC0}"/>
              </a:ext>
            </a:extLst>
          </p:cNvPr>
          <p:cNvSpPr/>
          <p:nvPr/>
        </p:nvSpPr>
        <p:spPr>
          <a:xfrm>
            <a:off x="482124" y="368223"/>
            <a:ext cx="8481219" cy="769441"/>
          </a:xfrm>
          <a:prstGeom prst="rect">
            <a:avLst/>
          </a:prstGeom>
        </p:spPr>
        <p:txBody>
          <a:bodyPr wrap="square">
            <a:spAutoFit/>
          </a:bodyPr>
          <a:lstStyle/>
          <a:p>
            <a:pPr>
              <a:defRPr/>
            </a:pPr>
            <a:r>
              <a:rPr lang="en-US" altLang="en-US" sz="4400" b="1" dirty="0"/>
              <a:t>Introductory Demo Videos</a:t>
            </a:r>
            <a:endParaRPr lang="en-US" sz="4400" dirty="0"/>
          </a:p>
        </p:txBody>
      </p:sp>
      <p:sp>
        <p:nvSpPr>
          <p:cNvPr id="12" name="TextBox 11">
            <a:extLst>
              <a:ext uri="{FF2B5EF4-FFF2-40B4-BE49-F238E27FC236}">
                <a16:creationId xmlns:a16="http://schemas.microsoft.com/office/drawing/2014/main" id="{EA9973E3-578B-88CE-1735-EA7EAEFD8201}"/>
              </a:ext>
            </a:extLst>
          </p:cNvPr>
          <p:cNvSpPr txBox="1"/>
          <p:nvPr/>
        </p:nvSpPr>
        <p:spPr>
          <a:xfrm>
            <a:off x="6767534" y="625870"/>
            <a:ext cx="987660" cy="338554"/>
          </a:xfrm>
          <a:prstGeom prst="rect">
            <a:avLst/>
          </a:prstGeom>
          <a:noFill/>
        </p:spPr>
        <p:txBody>
          <a:bodyPr wrap="square" rtlCol="0">
            <a:spAutoFit/>
          </a:bodyPr>
          <a:lstStyle/>
          <a:p>
            <a:r>
              <a:rPr lang="en-US" sz="1600" b="1" i="1" dirty="0">
                <a:solidFill>
                  <a:srgbClr val="FF0000"/>
                </a:solidFill>
              </a:rPr>
              <a:t>Optional</a:t>
            </a:r>
          </a:p>
        </p:txBody>
      </p:sp>
    </p:spTree>
    <p:extLst>
      <p:ext uri="{BB962C8B-B14F-4D97-AF65-F5344CB8AC3E}">
        <p14:creationId xmlns:p14="http://schemas.microsoft.com/office/powerpoint/2010/main" val="2487726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69C26C-19EA-AB40-8352-F69043FFC6EB}"/>
              </a:ext>
            </a:extLst>
          </p:cNvPr>
          <p:cNvPicPr>
            <a:picLocks noChangeAspect="1"/>
          </p:cNvPicPr>
          <p:nvPr/>
        </p:nvPicPr>
        <p:blipFill>
          <a:blip r:embed="rId3"/>
          <a:stretch>
            <a:fillRect/>
          </a:stretch>
        </p:blipFill>
        <p:spPr>
          <a:xfrm flipH="1">
            <a:off x="8511784" y="2385209"/>
            <a:ext cx="2176238" cy="4123879"/>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14D0B2F3-5023-1542-8323-26D86B0B9E86}"/>
              </a:ext>
            </a:extLst>
          </p:cNvPr>
          <p:cNvGrpSpPr/>
          <p:nvPr/>
        </p:nvGrpSpPr>
        <p:grpSpPr>
          <a:xfrm>
            <a:off x="2289929" y="1699245"/>
            <a:ext cx="7074840" cy="596900"/>
            <a:chOff x="765929" y="2506847"/>
            <a:chExt cx="7074840" cy="596900"/>
          </a:xfrm>
        </p:grpSpPr>
        <p:sp>
          <p:nvSpPr>
            <p:cNvPr id="43010" name="TextBox 6">
              <a:extLst>
                <a:ext uri="{FF2B5EF4-FFF2-40B4-BE49-F238E27FC236}">
                  <a16:creationId xmlns:a16="http://schemas.microsoft.com/office/drawing/2014/main" id="{476275D3-320D-A74C-AE1E-F0D51FD5B8CC}"/>
                </a:ext>
              </a:extLst>
            </p:cNvPr>
            <p:cNvSpPr txBox="1">
              <a:spLocks noChangeArrowheads="1"/>
            </p:cNvSpPr>
            <p:nvPr/>
          </p:nvSpPr>
          <p:spPr bwMode="auto">
            <a:xfrm>
              <a:off x="1449494" y="2518972"/>
              <a:ext cx="63912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Take your time and </a:t>
              </a:r>
              <a:r>
                <a:rPr lang="en-US" altLang="en-US" b="1" dirty="0"/>
                <a:t>do not rush</a:t>
              </a:r>
              <a:r>
                <a:rPr lang="en-US" altLang="en-US" dirty="0"/>
                <a:t>.</a:t>
              </a:r>
            </a:p>
          </p:txBody>
        </p:sp>
        <p:pic>
          <p:nvPicPr>
            <p:cNvPr id="21" name="Picture 20">
              <a:extLst>
                <a:ext uri="{FF2B5EF4-FFF2-40B4-BE49-F238E27FC236}">
                  <a16:creationId xmlns:a16="http://schemas.microsoft.com/office/drawing/2014/main" id="{8A37B26E-CA2F-7842-A430-C2A48013EFAA}"/>
                </a:ext>
              </a:extLst>
            </p:cNvPr>
            <p:cNvPicPr>
              <a:picLocks noChangeAspect="1"/>
            </p:cNvPicPr>
            <p:nvPr/>
          </p:nvPicPr>
          <p:blipFill>
            <a:blip r:embed="rId4"/>
            <a:srcRect/>
            <a:stretch/>
          </p:blipFill>
          <p:spPr>
            <a:xfrm>
              <a:off x="765929" y="2506847"/>
              <a:ext cx="596900" cy="596900"/>
            </a:xfrm>
            <a:prstGeom prst="rect">
              <a:avLst/>
            </a:prstGeom>
          </p:spPr>
        </p:pic>
      </p:grpSp>
      <p:grpSp>
        <p:nvGrpSpPr>
          <p:cNvPr id="12" name="Group 11">
            <a:extLst>
              <a:ext uri="{FF2B5EF4-FFF2-40B4-BE49-F238E27FC236}">
                <a16:creationId xmlns:a16="http://schemas.microsoft.com/office/drawing/2014/main" id="{81ED6368-DA97-9D42-94D6-2D0580E6F78C}"/>
              </a:ext>
            </a:extLst>
          </p:cNvPr>
          <p:cNvGrpSpPr/>
          <p:nvPr/>
        </p:nvGrpSpPr>
        <p:grpSpPr>
          <a:xfrm>
            <a:off x="2289930" y="4000498"/>
            <a:ext cx="7142177" cy="959045"/>
            <a:chOff x="765929" y="4808099"/>
            <a:chExt cx="7142177" cy="959045"/>
          </a:xfrm>
        </p:grpSpPr>
        <p:sp>
          <p:nvSpPr>
            <p:cNvPr id="43012" name="TextBox 9">
              <a:extLst>
                <a:ext uri="{FF2B5EF4-FFF2-40B4-BE49-F238E27FC236}">
                  <a16:creationId xmlns:a16="http://schemas.microsoft.com/office/drawing/2014/main" id="{C26991C2-4998-C34D-80B2-95C959991F0B}"/>
                </a:ext>
              </a:extLst>
            </p:cNvPr>
            <p:cNvSpPr txBox="1">
              <a:spLocks noChangeArrowheads="1"/>
            </p:cNvSpPr>
            <p:nvPr/>
          </p:nvSpPr>
          <p:spPr bwMode="auto">
            <a:xfrm>
              <a:off x="1449494" y="4808099"/>
              <a:ext cx="6458612" cy="959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8000"/>
                </a:lnSpc>
                <a:spcBef>
                  <a:spcPct val="0"/>
                </a:spcBef>
                <a:buFontTx/>
                <a:buNone/>
              </a:pPr>
              <a:r>
                <a:rPr lang="en-US" altLang="en-US" dirty="0"/>
                <a:t>If you get a question you have not learned yet, </a:t>
              </a:r>
              <a:r>
                <a:rPr lang="en-US" altLang="en-US" b="1" dirty="0"/>
                <a:t>try your best</a:t>
              </a:r>
              <a:r>
                <a:rPr lang="en-US" altLang="en-US" dirty="0"/>
                <a:t>!</a:t>
              </a:r>
            </a:p>
          </p:txBody>
        </p:sp>
        <p:pic>
          <p:nvPicPr>
            <p:cNvPr id="22" name="Picture 21">
              <a:extLst>
                <a:ext uri="{FF2B5EF4-FFF2-40B4-BE49-F238E27FC236}">
                  <a16:creationId xmlns:a16="http://schemas.microsoft.com/office/drawing/2014/main" id="{162F2BDA-E29F-254D-BA0D-35A25DD178E6}"/>
                </a:ext>
              </a:extLst>
            </p:cNvPr>
            <p:cNvPicPr>
              <a:picLocks noChangeAspect="1"/>
            </p:cNvPicPr>
            <p:nvPr/>
          </p:nvPicPr>
          <p:blipFill>
            <a:blip r:embed="rId5"/>
            <a:srcRect/>
            <a:stretch/>
          </p:blipFill>
          <p:spPr>
            <a:xfrm>
              <a:off x="765929" y="4820799"/>
              <a:ext cx="584200" cy="584200"/>
            </a:xfrm>
            <a:prstGeom prst="rect">
              <a:avLst/>
            </a:prstGeom>
          </p:spPr>
        </p:pic>
      </p:grpSp>
      <p:grpSp>
        <p:nvGrpSpPr>
          <p:cNvPr id="11" name="Group 10">
            <a:extLst>
              <a:ext uri="{FF2B5EF4-FFF2-40B4-BE49-F238E27FC236}">
                <a16:creationId xmlns:a16="http://schemas.microsoft.com/office/drawing/2014/main" id="{705F4208-C2D8-C640-A1B9-FBCE960AD727}"/>
              </a:ext>
            </a:extLst>
          </p:cNvPr>
          <p:cNvGrpSpPr/>
          <p:nvPr/>
        </p:nvGrpSpPr>
        <p:grpSpPr>
          <a:xfrm>
            <a:off x="2289929" y="2594146"/>
            <a:ext cx="7074840" cy="1077218"/>
            <a:chOff x="765929" y="3401748"/>
            <a:chExt cx="7074840" cy="1077218"/>
          </a:xfrm>
        </p:grpSpPr>
        <p:sp>
          <p:nvSpPr>
            <p:cNvPr id="43011" name="TextBox 8">
              <a:extLst>
                <a:ext uri="{FF2B5EF4-FFF2-40B4-BE49-F238E27FC236}">
                  <a16:creationId xmlns:a16="http://schemas.microsoft.com/office/drawing/2014/main" id="{5AB75E69-6B32-E748-83A1-4C9D9516B318}"/>
                </a:ext>
              </a:extLst>
            </p:cNvPr>
            <p:cNvSpPr txBox="1">
              <a:spLocks noChangeArrowheads="1"/>
            </p:cNvSpPr>
            <p:nvPr/>
          </p:nvSpPr>
          <p:spPr bwMode="auto">
            <a:xfrm>
              <a:off x="1449494" y="3401748"/>
              <a:ext cx="63912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Read each question and </a:t>
              </a:r>
              <a:br>
                <a:rPr lang="en-US" altLang="en-US" dirty="0"/>
              </a:br>
              <a:r>
                <a:rPr lang="en-US" altLang="en-US" dirty="0"/>
                <a:t>answer choice </a:t>
              </a:r>
              <a:r>
                <a:rPr lang="en-US" altLang="en-US" b="1" dirty="0"/>
                <a:t>carefully</a:t>
              </a:r>
              <a:r>
                <a:rPr lang="en-US" altLang="en-US" dirty="0"/>
                <a:t>. </a:t>
              </a:r>
            </a:p>
          </p:txBody>
        </p:sp>
        <p:pic>
          <p:nvPicPr>
            <p:cNvPr id="19" name="Picture 18">
              <a:extLst>
                <a:ext uri="{FF2B5EF4-FFF2-40B4-BE49-F238E27FC236}">
                  <a16:creationId xmlns:a16="http://schemas.microsoft.com/office/drawing/2014/main" id="{A2DD8834-2063-8F4F-85AC-777A1A0FD990}"/>
                </a:ext>
              </a:extLst>
            </p:cNvPr>
            <p:cNvPicPr>
              <a:picLocks noChangeAspect="1"/>
            </p:cNvPicPr>
            <p:nvPr/>
          </p:nvPicPr>
          <p:blipFill>
            <a:blip r:embed="rId6"/>
            <a:srcRect/>
            <a:stretch/>
          </p:blipFill>
          <p:spPr>
            <a:xfrm>
              <a:off x="765929" y="3530975"/>
              <a:ext cx="596900" cy="596900"/>
            </a:xfrm>
            <a:prstGeom prst="rect">
              <a:avLst/>
            </a:prstGeom>
          </p:spPr>
        </p:pic>
      </p:grpSp>
      <p:sp>
        <p:nvSpPr>
          <p:cNvPr id="5" name="Rounded Rectangle 4">
            <a:extLst>
              <a:ext uri="{FF2B5EF4-FFF2-40B4-BE49-F238E27FC236}">
                <a16:creationId xmlns:a16="http://schemas.microsoft.com/office/drawing/2014/main" id="{204783F3-9644-5C61-0BCC-83CA7D7B5208}"/>
              </a:ext>
            </a:extLst>
          </p:cNvPr>
          <p:cNvSpPr/>
          <p:nvPr/>
        </p:nvSpPr>
        <p:spPr>
          <a:xfrm>
            <a:off x="-965713" y="257392"/>
            <a:ext cx="4623314"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701BC59-E24F-71DE-4A2C-BB06F068C15B}"/>
              </a:ext>
            </a:extLst>
          </p:cNvPr>
          <p:cNvSpPr/>
          <p:nvPr/>
        </p:nvSpPr>
        <p:spPr>
          <a:xfrm>
            <a:off x="508249" y="368223"/>
            <a:ext cx="8481219" cy="769441"/>
          </a:xfrm>
          <a:prstGeom prst="rect">
            <a:avLst/>
          </a:prstGeom>
        </p:spPr>
        <p:txBody>
          <a:bodyPr wrap="square">
            <a:spAutoFit/>
          </a:bodyPr>
          <a:lstStyle/>
          <a:p>
            <a:pPr>
              <a:defRPr/>
            </a:pPr>
            <a:r>
              <a:rPr lang="en-US" altLang="en-US" sz="4400" b="1" dirty="0"/>
              <a:t>Helpful Tips</a:t>
            </a:r>
            <a:endParaRPr lang="en-US" sz="4400" dirty="0"/>
          </a:p>
        </p:txBody>
      </p:sp>
    </p:spTree>
    <p:extLst>
      <p:ext uri="{BB962C8B-B14F-4D97-AF65-F5344CB8AC3E}">
        <p14:creationId xmlns:p14="http://schemas.microsoft.com/office/powerpoint/2010/main" val="624111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360C77-5178-A049-A837-3788EC38C55F}"/>
              </a:ext>
            </a:extLst>
          </p:cNvPr>
          <p:cNvPicPr>
            <a:picLocks noChangeAspect="1"/>
          </p:cNvPicPr>
          <p:nvPr/>
        </p:nvPicPr>
        <p:blipFill>
          <a:blip r:embed="rId3"/>
          <a:stretch>
            <a:fillRect/>
          </a:stretch>
        </p:blipFill>
        <p:spPr>
          <a:xfrm>
            <a:off x="7370217" y="3618297"/>
            <a:ext cx="2824753" cy="3696742"/>
          </a:xfrm>
          <a:prstGeom prst="rect">
            <a:avLst/>
          </a:prstGeom>
          <a:effectLst>
            <a:outerShdw blurRad="63500" sx="102000" sy="102000" algn="ctr" rotWithShape="0">
              <a:prstClr val="black">
                <a:alpha val="40000"/>
              </a:prstClr>
            </a:outerShdw>
          </a:effectLst>
        </p:spPr>
      </p:pic>
      <p:sp>
        <p:nvSpPr>
          <p:cNvPr id="43016" name="TextBox 14">
            <a:extLst>
              <a:ext uri="{FF2B5EF4-FFF2-40B4-BE49-F238E27FC236}">
                <a16:creationId xmlns:a16="http://schemas.microsoft.com/office/drawing/2014/main" id="{16B44B3D-4BDE-8C44-B95F-842915BAC9D6}"/>
              </a:ext>
            </a:extLst>
          </p:cNvPr>
          <p:cNvSpPr txBox="1">
            <a:spLocks noChangeArrowheads="1"/>
          </p:cNvSpPr>
          <p:nvPr/>
        </p:nvSpPr>
        <p:spPr bwMode="auto">
          <a:xfrm>
            <a:off x="3167026" y="4206490"/>
            <a:ext cx="678338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t>Check your work.</a:t>
            </a:r>
            <a:endParaRPr lang="en-US" altLang="en-US" dirty="0"/>
          </a:p>
        </p:txBody>
      </p:sp>
      <p:pic>
        <p:nvPicPr>
          <p:cNvPr id="20" name="Picture 19">
            <a:extLst>
              <a:ext uri="{FF2B5EF4-FFF2-40B4-BE49-F238E27FC236}">
                <a16:creationId xmlns:a16="http://schemas.microsoft.com/office/drawing/2014/main" id="{F660AC73-4E26-444B-B6B4-BF4DFF716641}"/>
              </a:ext>
            </a:extLst>
          </p:cNvPr>
          <p:cNvPicPr>
            <a:picLocks noChangeAspect="1"/>
          </p:cNvPicPr>
          <p:nvPr/>
        </p:nvPicPr>
        <p:blipFill>
          <a:blip r:embed="rId4"/>
          <a:srcRect/>
          <a:stretch/>
        </p:blipFill>
        <p:spPr>
          <a:xfrm>
            <a:off x="2582828" y="4213126"/>
            <a:ext cx="571500" cy="571500"/>
          </a:xfrm>
          <a:prstGeom prst="rect">
            <a:avLst/>
          </a:prstGeom>
        </p:spPr>
      </p:pic>
      <p:sp>
        <p:nvSpPr>
          <p:cNvPr id="43015" name="TextBox 13">
            <a:extLst>
              <a:ext uri="{FF2B5EF4-FFF2-40B4-BE49-F238E27FC236}">
                <a16:creationId xmlns:a16="http://schemas.microsoft.com/office/drawing/2014/main" id="{4FB9D9F6-BA3F-C84B-A48E-A0B41BB8BA29}"/>
              </a:ext>
            </a:extLst>
          </p:cNvPr>
          <p:cNvSpPr txBox="1">
            <a:spLocks noChangeArrowheads="1"/>
          </p:cNvSpPr>
          <p:nvPr/>
        </p:nvSpPr>
        <p:spPr bwMode="auto">
          <a:xfrm>
            <a:off x="3167027" y="2952075"/>
            <a:ext cx="734907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For Reading—</a:t>
            </a:r>
            <a:r>
              <a:rPr lang="en-US" altLang="en-US" b="1" dirty="0"/>
              <a:t>Read each passage carefully.</a:t>
            </a:r>
          </a:p>
        </p:txBody>
      </p:sp>
      <p:sp>
        <p:nvSpPr>
          <p:cNvPr id="43014" name="TextBox 12">
            <a:extLst>
              <a:ext uri="{FF2B5EF4-FFF2-40B4-BE49-F238E27FC236}">
                <a16:creationId xmlns:a16="http://schemas.microsoft.com/office/drawing/2014/main" id="{31891C90-63F6-C541-91E4-2663B04FCDE2}"/>
              </a:ext>
            </a:extLst>
          </p:cNvPr>
          <p:cNvSpPr txBox="1">
            <a:spLocks noChangeArrowheads="1"/>
          </p:cNvSpPr>
          <p:nvPr/>
        </p:nvSpPr>
        <p:spPr bwMode="auto">
          <a:xfrm>
            <a:off x="3167027" y="1685534"/>
            <a:ext cx="63912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For Math—</a:t>
            </a:r>
            <a:r>
              <a:rPr lang="en-US" altLang="en-US" b="1" dirty="0"/>
              <a:t>Show your work.</a:t>
            </a:r>
          </a:p>
        </p:txBody>
      </p:sp>
      <p:pic>
        <p:nvPicPr>
          <p:cNvPr id="14" name="Picture 13">
            <a:extLst>
              <a:ext uri="{FF2B5EF4-FFF2-40B4-BE49-F238E27FC236}">
                <a16:creationId xmlns:a16="http://schemas.microsoft.com/office/drawing/2014/main" id="{7C956EDD-3295-CF49-ACA1-575CFD4E3B15}"/>
              </a:ext>
            </a:extLst>
          </p:cNvPr>
          <p:cNvPicPr>
            <a:picLocks noChangeAspect="1"/>
          </p:cNvPicPr>
          <p:nvPr/>
        </p:nvPicPr>
        <p:blipFill>
          <a:blip r:embed="rId5"/>
          <a:srcRect/>
          <a:stretch/>
        </p:blipFill>
        <p:spPr>
          <a:xfrm>
            <a:off x="2582828" y="2958424"/>
            <a:ext cx="571500" cy="571500"/>
          </a:xfrm>
          <a:prstGeom prst="rect">
            <a:avLst/>
          </a:prstGeom>
        </p:spPr>
      </p:pic>
      <p:pic>
        <p:nvPicPr>
          <p:cNvPr id="15" name="Picture 14">
            <a:extLst>
              <a:ext uri="{FF2B5EF4-FFF2-40B4-BE49-F238E27FC236}">
                <a16:creationId xmlns:a16="http://schemas.microsoft.com/office/drawing/2014/main" id="{79801910-40D1-B144-B50A-5325F14901CC}"/>
              </a:ext>
            </a:extLst>
          </p:cNvPr>
          <p:cNvPicPr>
            <a:picLocks noChangeAspect="1"/>
          </p:cNvPicPr>
          <p:nvPr/>
        </p:nvPicPr>
        <p:blipFill>
          <a:blip r:embed="rId6"/>
          <a:srcRect/>
          <a:stretch/>
        </p:blipFill>
        <p:spPr>
          <a:xfrm>
            <a:off x="2582828" y="1685533"/>
            <a:ext cx="596900" cy="596900"/>
          </a:xfrm>
          <a:prstGeom prst="rect">
            <a:avLst/>
          </a:prstGeom>
        </p:spPr>
      </p:pic>
      <p:sp>
        <p:nvSpPr>
          <p:cNvPr id="7" name="Rounded Rectangle 6">
            <a:extLst>
              <a:ext uri="{FF2B5EF4-FFF2-40B4-BE49-F238E27FC236}">
                <a16:creationId xmlns:a16="http://schemas.microsoft.com/office/drawing/2014/main" id="{2A8A5867-6D97-81D8-2957-C942B77B5A54}"/>
              </a:ext>
            </a:extLst>
          </p:cNvPr>
          <p:cNvSpPr/>
          <p:nvPr/>
        </p:nvSpPr>
        <p:spPr>
          <a:xfrm>
            <a:off x="-965713" y="257392"/>
            <a:ext cx="4623314"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510F84C8-E359-ADFF-AB21-940F3F4EBB13}"/>
              </a:ext>
            </a:extLst>
          </p:cNvPr>
          <p:cNvSpPr/>
          <p:nvPr/>
        </p:nvSpPr>
        <p:spPr>
          <a:xfrm>
            <a:off x="508249" y="368223"/>
            <a:ext cx="8481219" cy="769441"/>
          </a:xfrm>
          <a:prstGeom prst="rect">
            <a:avLst/>
          </a:prstGeom>
        </p:spPr>
        <p:txBody>
          <a:bodyPr wrap="square">
            <a:spAutoFit/>
          </a:bodyPr>
          <a:lstStyle/>
          <a:p>
            <a:pPr>
              <a:defRPr/>
            </a:pPr>
            <a:r>
              <a:rPr lang="en-US" altLang="en-US" sz="4400" b="1" dirty="0"/>
              <a:t>Helpful Tips</a:t>
            </a:r>
            <a:endParaRPr lang="en-US" sz="4400" dirty="0"/>
          </a:p>
        </p:txBody>
      </p:sp>
    </p:spTree>
    <p:extLst>
      <p:ext uri="{BB962C8B-B14F-4D97-AF65-F5344CB8AC3E}">
        <p14:creationId xmlns:p14="http://schemas.microsoft.com/office/powerpoint/2010/main" val="1297012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C3F938-A410-65F0-73DC-9044398E8D64}"/>
              </a:ext>
            </a:extLst>
          </p:cNvPr>
          <p:cNvSpPr/>
          <p:nvPr/>
        </p:nvSpPr>
        <p:spPr>
          <a:xfrm>
            <a:off x="464927" y="1561537"/>
            <a:ext cx="5011407" cy="1392304"/>
          </a:xfrm>
          <a:prstGeom prst="rect">
            <a:avLst/>
          </a:prstGeom>
        </p:spPr>
        <p:txBody>
          <a:bodyPr wrap="square">
            <a:spAutoFit/>
          </a:bodyPr>
          <a:lstStyle/>
          <a:p>
            <a:pPr>
              <a:lnSpc>
                <a:spcPct val="88000"/>
              </a:lnSpc>
            </a:pPr>
            <a:r>
              <a:rPr lang="en-US" sz="3200" dirty="0"/>
              <a:t>After the Diagnostic, </a:t>
            </a:r>
            <a:r>
              <a:rPr lang="en-US" sz="3200" i="1" dirty="0" err="1"/>
              <a:t>i</a:t>
            </a:r>
            <a:r>
              <a:rPr lang="en-US" sz="3200" i="1" dirty="0"/>
              <a:t>-Ready</a:t>
            </a:r>
            <a:r>
              <a:rPr lang="en-US" sz="3200" dirty="0"/>
              <a:t> creates a special report for you and your family.</a:t>
            </a:r>
          </a:p>
        </p:txBody>
      </p:sp>
      <p:sp>
        <p:nvSpPr>
          <p:cNvPr id="4" name="Rounded Rectangle 3">
            <a:extLst>
              <a:ext uri="{FF2B5EF4-FFF2-40B4-BE49-F238E27FC236}">
                <a16:creationId xmlns:a16="http://schemas.microsoft.com/office/drawing/2014/main" id="{1CBF1158-341B-D54E-BFA7-B78B9363831D}"/>
              </a:ext>
            </a:extLst>
          </p:cNvPr>
          <p:cNvSpPr/>
          <p:nvPr/>
        </p:nvSpPr>
        <p:spPr>
          <a:xfrm>
            <a:off x="-924954" y="274638"/>
            <a:ext cx="3974305"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03B8BF42-031E-7B2C-21A4-11CB53D919B9}"/>
              </a:ext>
            </a:extLst>
          </p:cNvPr>
          <p:cNvSpPr/>
          <p:nvPr/>
        </p:nvSpPr>
        <p:spPr>
          <a:xfrm>
            <a:off x="549009" y="368223"/>
            <a:ext cx="2212959" cy="769441"/>
          </a:xfrm>
          <a:prstGeom prst="rect">
            <a:avLst/>
          </a:prstGeom>
        </p:spPr>
        <p:txBody>
          <a:bodyPr wrap="square">
            <a:spAutoFit/>
          </a:bodyPr>
          <a:lstStyle/>
          <a:p>
            <a:pPr>
              <a:defRPr/>
            </a:pPr>
            <a:r>
              <a:rPr lang="en-US" altLang="en-US" sz="4400" b="1" dirty="0">
                <a:latin typeface="+mn-lt"/>
              </a:rPr>
              <a:t>Our Plan</a:t>
            </a:r>
            <a:endParaRPr lang="en-US" sz="4400" b="1" dirty="0">
              <a:latin typeface="+mn-lt"/>
            </a:endParaRPr>
          </a:p>
        </p:txBody>
      </p:sp>
      <p:pic>
        <p:nvPicPr>
          <p:cNvPr id="6" name="Picture 5">
            <a:extLst>
              <a:ext uri="{FF2B5EF4-FFF2-40B4-BE49-F238E27FC236}">
                <a16:creationId xmlns:a16="http://schemas.microsoft.com/office/drawing/2014/main" id="{B60BB9C2-D2FF-BA1D-176B-1F07899DA136}"/>
              </a:ext>
            </a:extLst>
          </p:cNvPr>
          <p:cNvPicPr>
            <a:picLocks noChangeAspect="1"/>
          </p:cNvPicPr>
          <p:nvPr/>
        </p:nvPicPr>
        <p:blipFill rotWithShape="1">
          <a:blip r:embed="rId3"/>
          <a:srcRect l="9974" r="16133"/>
          <a:stretch/>
        </p:blipFill>
        <p:spPr>
          <a:xfrm>
            <a:off x="5747656" y="857446"/>
            <a:ext cx="5844168" cy="4942463"/>
          </a:xfrm>
          <a:prstGeom prst="rect">
            <a:avLst/>
          </a:prstGeom>
        </p:spPr>
      </p:pic>
    </p:spTree>
    <p:extLst>
      <p:ext uri="{BB962C8B-B14F-4D97-AF65-F5344CB8AC3E}">
        <p14:creationId xmlns:p14="http://schemas.microsoft.com/office/powerpoint/2010/main" val="1641969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B3800A-2F71-8444-92B1-AFA2D3473849}"/>
              </a:ext>
            </a:extLst>
          </p:cNvPr>
          <p:cNvPicPr>
            <a:picLocks noChangeAspect="1"/>
          </p:cNvPicPr>
          <p:nvPr/>
        </p:nvPicPr>
        <p:blipFill>
          <a:blip r:embed="rId3"/>
          <a:srcRect/>
          <a:stretch/>
        </p:blipFill>
        <p:spPr>
          <a:xfrm>
            <a:off x="1487210" y="1062906"/>
            <a:ext cx="9143999" cy="5816060"/>
          </a:xfrm>
          <a:prstGeom prst="rect">
            <a:avLst/>
          </a:prstGeom>
        </p:spPr>
      </p:pic>
      <p:sp>
        <p:nvSpPr>
          <p:cNvPr id="25" name="Rounded Rectangle 24">
            <a:extLst>
              <a:ext uri="{FF2B5EF4-FFF2-40B4-BE49-F238E27FC236}">
                <a16:creationId xmlns:a16="http://schemas.microsoft.com/office/drawing/2014/main" id="{8E4290A4-81AD-AD41-971C-76CC2CAFC805}"/>
              </a:ext>
            </a:extLst>
          </p:cNvPr>
          <p:cNvSpPr/>
          <p:nvPr/>
        </p:nvSpPr>
        <p:spPr>
          <a:xfrm>
            <a:off x="8063024" y="2412104"/>
            <a:ext cx="768861" cy="1393374"/>
          </a:xfrm>
          <a:prstGeom prst="roundRect">
            <a:avLst/>
          </a:prstGeom>
          <a:no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71A046A-FAFD-3C48-A581-3ECEEB61FE0D}"/>
              </a:ext>
            </a:extLst>
          </p:cNvPr>
          <p:cNvGrpSpPr/>
          <p:nvPr/>
        </p:nvGrpSpPr>
        <p:grpSpPr>
          <a:xfrm>
            <a:off x="2540014" y="5506144"/>
            <a:ext cx="7111973" cy="1077218"/>
            <a:chOff x="1473728" y="5621931"/>
            <a:chExt cx="7111973" cy="1077218"/>
          </a:xfrm>
        </p:grpSpPr>
        <p:sp>
          <p:nvSpPr>
            <p:cNvPr id="21" name="Rounded Rectangle 20">
              <a:extLst>
                <a:ext uri="{FF2B5EF4-FFF2-40B4-BE49-F238E27FC236}">
                  <a16:creationId xmlns:a16="http://schemas.microsoft.com/office/drawing/2014/main" id="{E554CC45-0F77-0240-8CB2-F052C36D9541}"/>
                </a:ext>
              </a:extLst>
            </p:cNvPr>
            <p:cNvSpPr/>
            <p:nvPr/>
          </p:nvSpPr>
          <p:spPr>
            <a:xfrm>
              <a:off x="1473728" y="5621931"/>
              <a:ext cx="7111973"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4417D39-38FA-8D4F-B657-1174ECE556FC}"/>
                </a:ext>
              </a:extLst>
            </p:cNvPr>
            <p:cNvSpPr/>
            <p:nvPr/>
          </p:nvSpPr>
          <p:spPr>
            <a:xfrm>
              <a:off x="1545586" y="5621931"/>
              <a:ext cx="6942858" cy="1077218"/>
            </a:xfrm>
            <a:prstGeom prst="rect">
              <a:avLst/>
            </a:prstGeom>
          </p:spPr>
          <p:txBody>
            <a:bodyPr wrap="square">
              <a:spAutoFit/>
            </a:bodyPr>
            <a:lstStyle/>
            <a:p>
              <a:pPr algn="ctr"/>
              <a:r>
                <a:rPr lang="en-US" sz="3200" dirty="0"/>
                <a:t>After the Diagnostic, we can </a:t>
              </a:r>
              <a:br>
                <a:rPr lang="en-US" sz="3200" dirty="0"/>
              </a:br>
              <a:r>
                <a:rPr lang="en-US" sz="3200" dirty="0"/>
                <a:t>review your results and goals.</a:t>
              </a:r>
            </a:p>
          </p:txBody>
        </p:sp>
      </p:grpSp>
      <p:sp>
        <p:nvSpPr>
          <p:cNvPr id="23" name="Rounded Rectangle 22">
            <a:extLst>
              <a:ext uri="{FF2B5EF4-FFF2-40B4-BE49-F238E27FC236}">
                <a16:creationId xmlns:a16="http://schemas.microsoft.com/office/drawing/2014/main" id="{7C2C590A-AA24-084F-B157-900233EAD14C}"/>
              </a:ext>
            </a:extLst>
          </p:cNvPr>
          <p:cNvSpPr/>
          <p:nvPr/>
        </p:nvSpPr>
        <p:spPr>
          <a:xfrm>
            <a:off x="5149208" y="3324528"/>
            <a:ext cx="457200" cy="480951"/>
          </a:xfrm>
          <a:prstGeom prst="roundRect">
            <a:avLst/>
          </a:prstGeom>
          <a:no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A397E9D6-80C7-6848-B96B-145CB6A3537D}"/>
              </a:ext>
            </a:extLst>
          </p:cNvPr>
          <p:cNvSpPr/>
          <p:nvPr/>
        </p:nvSpPr>
        <p:spPr>
          <a:xfrm>
            <a:off x="5718356" y="3901998"/>
            <a:ext cx="685140" cy="1261665"/>
          </a:xfrm>
          <a:prstGeom prst="roundRect">
            <a:avLst/>
          </a:prstGeom>
          <a:no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2DBB127D-FB97-A53A-7750-A6D9FD04A4F3}"/>
              </a:ext>
            </a:extLst>
          </p:cNvPr>
          <p:cNvSpPr/>
          <p:nvPr/>
        </p:nvSpPr>
        <p:spPr>
          <a:xfrm>
            <a:off x="-924954" y="274638"/>
            <a:ext cx="3974305"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F8635321-D124-F829-DC36-39E392EE054E}"/>
              </a:ext>
            </a:extLst>
          </p:cNvPr>
          <p:cNvSpPr/>
          <p:nvPr/>
        </p:nvSpPr>
        <p:spPr>
          <a:xfrm>
            <a:off x="549009" y="368223"/>
            <a:ext cx="2212959" cy="769441"/>
          </a:xfrm>
          <a:prstGeom prst="rect">
            <a:avLst/>
          </a:prstGeom>
        </p:spPr>
        <p:txBody>
          <a:bodyPr wrap="square">
            <a:spAutoFit/>
          </a:bodyPr>
          <a:lstStyle/>
          <a:p>
            <a:pPr>
              <a:defRPr/>
            </a:pPr>
            <a:r>
              <a:rPr lang="en-US" altLang="en-US" sz="4400" b="1" dirty="0">
                <a:latin typeface="+mn-lt"/>
              </a:rPr>
              <a:t>Our Plan</a:t>
            </a:r>
            <a:endParaRPr lang="en-US" sz="4400" b="1" dirty="0">
              <a:latin typeface="+mn-lt"/>
            </a:endParaRPr>
          </a:p>
        </p:txBody>
      </p:sp>
    </p:spTree>
    <p:extLst>
      <p:ext uri="{BB962C8B-B14F-4D97-AF65-F5344CB8AC3E}">
        <p14:creationId xmlns:p14="http://schemas.microsoft.com/office/powerpoint/2010/main" val="378823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E0E33-B44C-B9DC-6487-F9BB01C20390}"/>
              </a:ext>
            </a:extLst>
          </p:cNvPr>
          <p:cNvSpPr txBox="1"/>
          <p:nvPr/>
        </p:nvSpPr>
        <p:spPr>
          <a:xfrm>
            <a:off x="9159618" y="6132910"/>
            <a:ext cx="987660" cy="338554"/>
          </a:xfrm>
          <a:prstGeom prst="rect">
            <a:avLst/>
          </a:prstGeom>
          <a:noFill/>
        </p:spPr>
        <p:txBody>
          <a:bodyPr wrap="square" rtlCol="0">
            <a:spAutoFit/>
          </a:bodyPr>
          <a:lstStyle/>
          <a:p>
            <a:r>
              <a:rPr lang="en-US" sz="1600" b="1" i="1" dirty="0">
                <a:solidFill>
                  <a:schemeClr val="bg1"/>
                </a:solidFill>
              </a:rPr>
              <a:t>Optional</a:t>
            </a:r>
          </a:p>
        </p:txBody>
      </p:sp>
      <p:pic>
        <p:nvPicPr>
          <p:cNvPr id="8" name="Picture 7">
            <a:extLst>
              <a:ext uri="{FF2B5EF4-FFF2-40B4-BE49-F238E27FC236}">
                <a16:creationId xmlns:a16="http://schemas.microsoft.com/office/drawing/2014/main" id="{5143FDE2-9D6B-EAD7-8EED-BA09002E9D85}"/>
              </a:ext>
            </a:extLst>
          </p:cNvPr>
          <p:cNvPicPr>
            <a:picLocks noChangeAspect="1"/>
          </p:cNvPicPr>
          <p:nvPr/>
        </p:nvPicPr>
        <p:blipFill>
          <a:blip r:embed="rId3"/>
          <a:stretch>
            <a:fillRect/>
          </a:stretch>
        </p:blipFill>
        <p:spPr>
          <a:xfrm>
            <a:off x="5798703" y="968387"/>
            <a:ext cx="4902557" cy="5333800"/>
          </a:xfrm>
          <a:prstGeom prst="rect">
            <a:avLst/>
          </a:prstGeom>
          <a:effectLst>
            <a:outerShdw blurRad="63500" sx="102000" sy="102000" algn="ctr" rotWithShape="0">
              <a:prstClr val="black">
                <a:alpha val="40000"/>
              </a:prstClr>
            </a:outerShdw>
          </a:effectLst>
        </p:spPr>
      </p:pic>
      <p:sp>
        <p:nvSpPr>
          <p:cNvPr id="9" name="TextBox 3">
            <a:extLst>
              <a:ext uri="{FF2B5EF4-FFF2-40B4-BE49-F238E27FC236}">
                <a16:creationId xmlns:a16="http://schemas.microsoft.com/office/drawing/2014/main" id="{9ABF668D-AA83-0A81-2381-51D6572C80EC}"/>
              </a:ext>
            </a:extLst>
          </p:cNvPr>
          <p:cNvSpPr txBox="1">
            <a:spLocks noChangeArrowheads="1"/>
          </p:cNvSpPr>
          <p:nvPr/>
        </p:nvSpPr>
        <p:spPr bwMode="auto">
          <a:xfrm>
            <a:off x="813100" y="1649019"/>
            <a:ext cx="4026954" cy="187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200"/>
              </a:spcAft>
            </a:pPr>
            <a:r>
              <a:rPr lang="en-US" altLang="en-US" dirty="0"/>
              <a:t>Class incentives</a:t>
            </a:r>
          </a:p>
          <a:p>
            <a:pPr eaLnBrk="1" hangingPunct="1">
              <a:spcBef>
                <a:spcPct val="0"/>
              </a:spcBef>
              <a:spcAft>
                <a:spcPts val="1200"/>
              </a:spcAft>
            </a:pPr>
            <a:r>
              <a:rPr lang="en-US" altLang="en-US" dirty="0"/>
              <a:t>Individual incentives</a:t>
            </a:r>
          </a:p>
          <a:p>
            <a:pPr marL="0" indent="0" eaLnBrk="1" hangingPunct="1">
              <a:spcBef>
                <a:spcPct val="0"/>
              </a:spcBef>
              <a:spcAft>
                <a:spcPts val="1200"/>
              </a:spcAft>
              <a:buNone/>
            </a:pPr>
            <a:endParaRPr lang="en-US" altLang="en-US" dirty="0"/>
          </a:p>
        </p:txBody>
      </p:sp>
      <p:sp>
        <p:nvSpPr>
          <p:cNvPr id="10" name="Rounded Rectangle 9">
            <a:extLst>
              <a:ext uri="{FF2B5EF4-FFF2-40B4-BE49-F238E27FC236}">
                <a16:creationId xmlns:a16="http://schemas.microsoft.com/office/drawing/2014/main" id="{5DB6E264-0DE8-ADA9-5010-8ACACE9FB535}"/>
              </a:ext>
            </a:extLst>
          </p:cNvPr>
          <p:cNvSpPr/>
          <p:nvPr/>
        </p:nvSpPr>
        <p:spPr>
          <a:xfrm>
            <a:off x="-457197" y="274638"/>
            <a:ext cx="5777706"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59DD8998-F206-DA46-B3D9-124049475187}"/>
              </a:ext>
            </a:extLst>
          </p:cNvPr>
          <p:cNvSpPr/>
          <p:nvPr/>
        </p:nvSpPr>
        <p:spPr>
          <a:xfrm>
            <a:off x="717255" y="368223"/>
            <a:ext cx="3671866" cy="769441"/>
          </a:xfrm>
          <a:prstGeom prst="rect">
            <a:avLst/>
          </a:prstGeom>
        </p:spPr>
        <p:txBody>
          <a:bodyPr wrap="square">
            <a:spAutoFit/>
          </a:bodyPr>
          <a:lstStyle/>
          <a:p>
            <a:pPr>
              <a:defRPr/>
            </a:pPr>
            <a:r>
              <a:rPr lang="en-US" altLang="en-US" sz="4400" b="1" dirty="0"/>
              <a:t>Our Incentives</a:t>
            </a:r>
            <a:endParaRPr lang="en-US" sz="4400" dirty="0"/>
          </a:p>
        </p:txBody>
      </p:sp>
      <p:sp>
        <p:nvSpPr>
          <p:cNvPr id="18" name="TextBox 17">
            <a:extLst>
              <a:ext uri="{FF2B5EF4-FFF2-40B4-BE49-F238E27FC236}">
                <a16:creationId xmlns:a16="http://schemas.microsoft.com/office/drawing/2014/main" id="{EEBBA7FE-AF2A-91DD-B9E6-109D0E3BB209}"/>
              </a:ext>
            </a:extLst>
          </p:cNvPr>
          <p:cNvSpPr txBox="1"/>
          <p:nvPr/>
        </p:nvSpPr>
        <p:spPr>
          <a:xfrm>
            <a:off x="4276577" y="625870"/>
            <a:ext cx="987660" cy="338554"/>
          </a:xfrm>
          <a:prstGeom prst="rect">
            <a:avLst/>
          </a:prstGeom>
          <a:noFill/>
        </p:spPr>
        <p:txBody>
          <a:bodyPr wrap="square" rtlCol="0">
            <a:spAutoFit/>
          </a:bodyPr>
          <a:lstStyle/>
          <a:p>
            <a:r>
              <a:rPr lang="en-US" sz="1600" b="1" i="1" dirty="0">
                <a:solidFill>
                  <a:srgbClr val="FF0000"/>
                </a:solidFill>
              </a:rPr>
              <a:t>Optional</a:t>
            </a:r>
          </a:p>
        </p:txBody>
      </p:sp>
    </p:spTree>
    <p:extLst>
      <p:ext uri="{BB962C8B-B14F-4D97-AF65-F5344CB8AC3E}">
        <p14:creationId xmlns:p14="http://schemas.microsoft.com/office/powerpoint/2010/main" val="1183956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E74F8D8E-3E30-0B66-5BD3-903BDF570D9A}"/>
              </a:ext>
            </a:extLst>
          </p:cNvPr>
          <p:cNvSpPr txBox="1">
            <a:spLocks noChangeArrowheads="1"/>
          </p:cNvSpPr>
          <p:nvPr/>
        </p:nvSpPr>
        <p:spPr bwMode="auto">
          <a:xfrm>
            <a:off x="814358" y="1413122"/>
            <a:ext cx="753344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eaLnBrk="1" hangingPunct="1">
              <a:spcBef>
                <a:spcPct val="0"/>
              </a:spcBef>
              <a:spcAft>
                <a:spcPts val="1200"/>
              </a:spcAft>
              <a:buNone/>
            </a:pPr>
            <a:r>
              <a:rPr lang="en-US" altLang="en-US" sz="4000" b="1" dirty="0"/>
              <a:t>To do my best on </a:t>
            </a:r>
            <a:r>
              <a:rPr lang="en-US" altLang="en-US" sz="4000" b="1" i="1" dirty="0" err="1"/>
              <a:t>i</a:t>
            </a:r>
            <a:r>
              <a:rPr lang="en-US" altLang="en-US" sz="4000" b="1" i="1" dirty="0"/>
              <a:t>-Ready,</a:t>
            </a:r>
            <a:r>
              <a:rPr lang="en-US" altLang="en-US" sz="4000" b="1" dirty="0"/>
              <a:t> I will . . .</a:t>
            </a:r>
          </a:p>
        </p:txBody>
      </p:sp>
      <p:sp>
        <p:nvSpPr>
          <p:cNvPr id="4" name="Rounded Rectangle 3">
            <a:extLst>
              <a:ext uri="{FF2B5EF4-FFF2-40B4-BE49-F238E27FC236}">
                <a16:creationId xmlns:a16="http://schemas.microsoft.com/office/drawing/2014/main" id="{2085392E-E82C-CCA6-31A7-2B3658F8521E}"/>
              </a:ext>
            </a:extLst>
          </p:cNvPr>
          <p:cNvSpPr/>
          <p:nvPr/>
        </p:nvSpPr>
        <p:spPr>
          <a:xfrm>
            <a:off x="-7060405"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15DF301B-515A-ABB8-ED72-F336810B9AAE}"/>
              </a:ext>
            </a:extLst>
          </p:cNvPr>
          <p:cNvSpPr/>
          <p:nvPr/>
        </p:nvSpPr>
        <p:spPr>
          <a:xfrm>
            <a:off x="814358" y="368223"/>
            <a:ext cx="8481219" cy="769441"/>
          </a:xfrm>
          <a:prstGeom prst="rect">
            <a:avLst/>
          </a:prstGeom>
        </p:spPr>
        <p:txBody>
          <a:bodyPr wrap="square">
            <a:spAutoFit/>
          </a:bodyPr>
          <a:lstStyle/>
          <a:p>
            <a:pPr>
              <a:defRPr/>
            </a:pPr>
            <a:r>
              <a:rPr lang="en-US" altLang="en-US" sz="4400" b="1" dirty="0">
                <a:latin typeface="+mn-lt"/>
              </a:rPr>
              <a:t>Reflection</a:t>
            </a:r>
            <a:endParaRPr lang="en-US" sz="4400" b="1" dirty="0">
              <a:latin typeface="+mn-lt"/>
            </a:endParaRPr>
          </a:p>
        </p:txBody>
      </p:sp>
      <p:pic>
        <p:nvPicPr>
          <p:cNvPr id="6" name="Picture 5" descr="A close up of a logo&#10;&#10;Description automatically generated">
            <a:extLst>
              <a:ext uri="{FF2B5EF4-FFF2-40B4-BE49-F238E27FC236}">
                <a16:creationId xmlns:a16="http://schemas.microsoft.com/office/drawing/2014/main" id="{80EA2BE4-BCDB-80A2-F786-FFEEF8B6C516}"/>
              </a:ext>
            </a:extLst>
          </p:cNvPr>
          <p:cNvPicPr>
            <a:picLocks noChangeAspect="1"/>
          </p:cNvPicPr>
          <p:nvPr/>
        </p:nvPicPr>
        <p:blipFill>
          <a:blip r:embed="rId3"/>
          <a:stretch>
            <a:fillRect/>
          </a:stretch>
        </p:blipFill>
        <p:spPr>
          <a:xfrm>
            <a:off x="6502863" y="2396466"/>
            <a:ext cx="4698357" cy="405348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686464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person, large, refrigerator&#10;&#10;Description automatically generated">
            <a:extLst>
              <a:ext uri="{FF2B5EF4-FFF2-40B4-BE49-F238E27FC236}">
                <a16:creationId xmlns:a16="http://schemas.microsoft.com/office/drawing/2014/main" id="{F3B125F4-E5B6-D470-7647-73A49BD8360A}"/>
              </a:ext>
            </a:extLst>
          </p:cNvPr>
          <p:cNvPicPr>
            <a:picLocks noChangeAspect="1"/>
          </p:cNvPicPr>
          <p:nvPr/>
        </p:nvPicPr>
        <p:blipFill>
          <a:blip r:embed="rId3"/>
          <a:stretch>
            <a:fillRect/>
          </a:stretch>
        </p:blipFill>
        <p:spPr>
          <a:xfrm>
            <a:off x="0" y="0"/>
            <a:ext cx="12192000" cy="9144000"/>
          </a:xfrm>
          <a:prstGeom prst="rect">
            <a:avLst/>
          </a:prstGeom>
        </p:spPr>
      </p:pic>
      <p:pic>
        <p:nvPicPr>
          <p:cNvPr id="7" name="Picture 6">
            <a:extLst>
              <a:ext uri="{FF2B5EF4-FFF2-40B4-BE49-F238E27FC236}">
                <a16:creationId xmlns:a16="http://schemas.microsoft.com/office/drawing/2014/main" id="{A878FE76-3032-134D-A128-C74634C740C0}"/>
              </a:ext>
            </a:extLst>
          </p:cNvPr>
          <p:cNvPicPr>
            <a:picLocks noChangeAspect="1"/>
          </p:cNvPicPr>
          <p:nvPr/>
        </p:nvPicPr>
        <p:blipFill>
          <a:blip r:embed="rId4"/>
          <a:srcRect/>
          <a:stretch/>
        </p:blipFill>
        <p:spPr>
          <a:xfrm>
            <a:off x="4994230" y="6303046"/>
            <a:ext cx="2203540" cy="483704"/>
          </a:xfrm>
          <a:prstGeom prst="rect">
            <a:avLst/>
          </a:prstGeom>
        </p:spPr>
      </p:pic>
      <p:pic>
        <p:nvPicPr>
          <p:cNvPr id="8" name="Picture 7">
            <a:extLst>
              <a:ext uri="{FF2B5EF4-FFF2-40B4-BE49-F238E27FC236}">
                <a16:creationId xmlns:a16="http://schemas.microsoft.com/office/drawing/2014/main" id="{05D579D1-EA57-6E47-B8BA-1C0EB0E9C322}"/>
              </a:ext>
            </a:extLst>
          </p:cNvPr>
          <p:cNvPicPr>
            <a:picLocks noChangeAspect="1"/>
          </p:cNvPicPr>
          <p:nvPr/>
        </p:nvPicPr>
        <p:blipFill>
          <a:blip r:embed="rId5"/>
          <a:stretch>
            <a:fillRect/>
          </a:stretch>
        </p:blipFill>
        <p:spPr>
          <a:xfrm>
            <a:off x="5117994" y="1392636"/>
            <a:ext cx="4921356" cy="4773261"/>
          </a:xfrm>
          <a:prstGeom prst="rect">
            <a:avLst/>
          </a:prstGeom>
          <a:effectLst>
            <a:outerShdw blurRad="63500" sx="102000" sy="102000" algn="ctr" rotWithShape="0">
              <a:prstClr val="black">
                <a:alpha val="40000"/>
              </a:prstClr>
            </a:outerShdw>
          </a:effectLst>
        </p:spPr>
      </p:pic>
      <p:pic>
        <p:nvPicPr>
          <p:cNvPr id="10" name="Picture 9" descr="A picture containing clock&#10;&#10;Description automatically generated">
            <a:extLst>
              <a:ext uri="{FF2B5EF4-FFF2-40B4-BE49-F238E27FC236}">
                <a16:creationId xmlns:a16="http://schemas.microsoft.com/office/drawing/2014/main" id="{B9D96D1A-42ED-7546-AD22-B5BA5F73F65C}"/>
              </a:ext>
            </a:extLst>
          </p:cNvPr>
          <p:cNvPicPr>
            <a:picLocks noChangeAspect="1"/>
          </p:cNvPicPr>
          <p:nvPr/>
        </p:nvPicPr>
        <p:blipFill>
          <a:blip r:embed="rId6"/>
          <a:stretch>
            <a:fillRect/>
          </a:stretch>
        </p:blipFill>
        <p:spPr>
          <a:xfrm>
            <a:off x="1923326" y="1499510"/>
            <a:ext cx="2931871" cy="4280170"/>
          </a:xfrm>
          <a:prstGeom prst="rect">
            <a:avLst/>
          </a:prstGeom>
          <a:effectLst>
            <a:outerShdw blurRad="63500" sx="102000" sy="102000" algn="ctr" rotWithShape="0">
              <a:prstClr val="black">
                <a:alpha val="40000"/>
              </a:prstClr>
            </a:outerShdw>
          </a:effectLst>
        </p:spPr>
      </p:pic>
      <p:sp>
        <p:nvSpPr>
          <p:cNvPr id="11" name="Title 3">
            <a:extLst>
              <a:ext uri="{FF2B5EF4-FFF2-40B4-BE49-F238E27FC236}">
                <a16:creationId xmlns:a16="http://schemas.microsoft.com/office/drawing/2014/main" id="{AFD02D84-4296-B543-9BAD-CCA29AB58A96}"/>
              </a:ext>
            </a:extLst>
          </p:cNvPr>
          <p:cNvSpPr>
            <a:spLocks noGrp="1"/>
          </p:cNvSpPr>
          <p:nvPr>
            <p:ph type="title"/>
          </p:nvPr>
        </p:nvSpPr>
        <p:spPr>
          <a:xfrm>
            <a:off x="2152650" y="173948"/>
            <a:ext cx="7886700" cy="1325563"/>
          </a:xfrm>
          <a:ln>
            <a:noFill/>
          </a:ln>
        </p:spPr>
        <p:txBody>
          <a:bodyPr>
            <a:noAutofit/>
          </a:bodyPr>
          <a:lstStyle/>
          <a:p>
            <a:pPr algn="ctr"/>
            <a:r>
              <a:rPr lang="en-US" sz="6000" dirty="0"/>
              <a:t>You Will Rock It!</a:t>
            </a:r>
          </a:p>
        </p:txBody>
      </p:sp>
    </p:spTree>
    <p:extLst>
      <p:ext uri="{BB962C8B-B14F-4D97-AF65-F5344CB8AC3E}">
        <p14:creationId xmlns:p14="http://schemas.microsoft.com/office/powerpoint/2010/main" val="619126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hirt, room&#10;&#10;Description automatically generated">
            <a:extLst>
              <a:ext uri="{FF2B5EF4-FFF2-40B4-BE49-F238E27FC236}">
                <a16:creationId xmlns:a16="http://schemas.microsoft.com/office/drawing/2014/main" id="{69F3B3F8-379F-1347-9658-12F113F5C678}"/>
              </a:ext>
            </a:extLst>
          </p:cNvPr>
          <p:cNvPicPr>
            <a:picLocks noChangeAspect="1"/>
          </p:cNvPicPr>
          <p:nvPr/>
        </p:nvPicPr>
        <p:blipFill>
          <a:blip r:embed="rId3"/>
          <a:stretch>
            <a:fillRect/>
          </a:stretch>
        </p:blipFill>
        <p:spPr>
          <a:xfrm>
            <a:off x="1524000" y="56272"/>
            <a:ext cx="9144000" cy="6858000"/>
          </a:xfrm>
          <a:prstGeom prst="rect">
            <a:avLst/>
          </a:prstGeom>
        </p:spPr>
      </p:pic>
      <p:sp>
        <p:nvSpPr>
          <p:cNvPr id="18" name="Rectangle 17">
            <a:extLst>
              <a:ext uri="{FF2B5EF4-FFF2-40B4-BE49-F238E27FC236}">
                <a16:creationId xmlns:a16="http://schemas.microsoft.com/office/drawing/2014/main" id="{C27EB658-4DCF-4040-B160-D026351C1D91}"/>
              </a:ext>
            </a:extLst>
          </p:cNvPr>
          <p:cNvSpPr/>
          <p:nvPr/>
        </p:nvSpPr>
        <p:spPr>
          <a:xfrm rot="829050">
            <a:off x="2735578" y="1544243"/>
            <a:ext cx="7745141" cy="1446550"/>
          </a:xfrm>
          <a:prstGeom prst="rect">
            <a:avLst/>
          </a:prstGeom>
        </p:spPr>
        <p:txBody>
          <a:bodyPr wrap="square">
            <a:spAutoFit/>
          </a:bodyPr>
          <a:lstStyle/>
          <a:p>
            <a:pPr algn="ctr"/>
            <a:r>
              <a:rPr lang="en-US" sz="4400" b="1" dirty="0">
                <a:cs typeface="Calibri" panose="020F0502020204030204" pitchFamily="34" charset="0"/>
              </a:rPr>
              <a:t>“Why are we taking the </a:t>
            </a:r>
            <a:br>
              <a:rPr lang="en-US" sz="4400" b="1" dirty="0">
                <a:cs typeface="Calibri" panose="020F0502020204030204" pitchFamily="34" charset="0"/>
              </a:rPr>
            </a:br>
            <a:r>
              <a:rPr lang="en-US" sz="4400" b="1" i="1" dirty="0" err="1">
                <a:cs typeface="Calibri" panose="020F0502020204030204" pitchFamily="34" charset="0"/>
              </a:rPr>
              <a:t>i</a:t>
            </a:r>
            <a:r>
              <a:rPr lang="en-US" sz="4400" b="1" i="1" dirty="0">
                <a:cs typeface="Calibri" panose="020F0502020204030204" pitchFamily="34" charset="0"/>
              </a:rPr>
              <a:t>-Ready Diagnostic</a:t>
            </a:r>
            <a:r>
              <a:rPr lang="en-US" sz="4400" b="1" dirty="0">
                <a:cs typeface="Calibri" panose="020F0502020204030204" pitchFamily="34" charset="0"/>
              </a:rPr>
              <a:t>?”</a:t>
            </a:r>
          </a:p>
        </p:txBody>
      </p:sp>
    </p:spTree>
    <p:extLst>
      <p:ext uri="{BB962C8B-B14F-4D97-AF65-F5344CB8AC3E}">
        <p14:creationId xmlns:p14="http://schemas.microsoft.com/office/powerpoint/2010/main" val="2298962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09C943F-A7EF-C14C-8A93-9E480956F430}"/>
              </a:ext>
            </a:extLst>
          </p:cNvPr>
          <p:cNvPicPr>
            <a:picLocks noGrp="1" noChangeAspect="1"/>
          </p:cNvPicPr>
          <p:nvPr>
            <p:ph idx="1"/>
          </p:nvPr>
        </p:nvPicPr>
        <p:blipFill>
          <a:blip r:embed="rId3"/>
          <a:stretch>
            <a:fillRect/>
          </a:stretch>
        </p:blipFill>
        <p:spPr>
          <a:xfrm>
            <a:off x="0" y="0"/>
            <a:ext cx="12192000" cy="6858000"/>
          </a:xfrm>
        </p:spPr>
      </p:pic>
      <p:sp>
        <p:nvSpPr>
          <p:cNvPr id="9" name="Title 3">
            <a:extLst>
              <a:ext uri="{FF2B5EF4-FFF2-40B4-BE49-F238E27FC236}">
                <a16:creationId xmlns:a16="http://schemas.microsoft.com/office/drawing/2014/main" id="{E3561E43-9ADA-E441-94A6-36D3C6AEBDFB}"/>
              </a:ext>
            </a:extLst>
          </p:cNvPr>
          <p:cNvSpPr>
            <a:spLocks noGrp="1"/>
          </p:cNvSpPr>
          <p:nvPr>
            <p:ph type="title"/>
          </p:nvPr>
        </p:nvSpPr>
        <p:spPr>
          <a:xfrm>
            <a:off x="657245" y="1670350"/>
            <a:ext cx="7886700" cy="1325563"/>
          </a:xfrm>
          <a:ln>
            <a:noFill/>
          </a:ln>
        </p:spPr>
        <p:txBody>
          <a:bodyPr>
            <a:noAutofit/>
          </a:bodyPr>
          <a:lstStyle/>
          <a:p>
            <a:r>
              <a:rPr lang="en-US" sz="6000" dirty="0"/>
              <a:t>Get Pumped Up</a:t>
            </a:r>
            <a:br>
              <a:rPr lang="en-US" sz="6000" dirty="0"/>
            </a:br>
            <a:r>
              <a:rPr lang="en-US" sz="6000" dirty="0"/>
              <a:t>for Success!</a:t>
            </a:r>
          </a:p>
        </p:txBody>
      </p:sp>
      <p:pic>
        <p:nvPicPr>
          <p:cNvPr id="12" name="Picture 11">
            <a:extLst>
              <a:ext uri="{FF2B5EF4-FFF2-40B4-BE49-F238E27FC236}">
                <a16:creationId xmlns:a16="http://schemas.microsoft.com/office/drawing/2014/main" id="{1BB7611F-0A2D-AF48-8F53-4EAA915F9751}"/>
              </a:ext>
            </a:extLst>
          </p:cNvPr>
          <p:cNvPicPr>
            <a:picLocks noChangeAspect="1"/>
          </p:cNvPicPr>
          <p:nvPr/>
        </p:nvPicPr>
        <p:blipFill>
          <a:blip r:embed="rId4"/>
          <a:srcRect/>
          <a:stretch/>
        </p:blipFill>
        <p:spPr>
          <a:xfrm>
            <a:off x="756102" y="571356"/>
            <a:ext cx="3039621" cy="667234"/>
          </a:xfrm>
          <a:prstGeom prst="rect">
            <a:avLst/>
          </a:prstGeom>
        </p:spPr>
      </p:pic>
      <p:sp>
        <p:nvSpPr>
          <p:cNvPr id="13" name="Title 3">
            <a:extLst>
              <a:ext uri="{FF2B5EF4-FFF2-40B4-BE49-F238E27FC236}">
                <a16:creationId xmlns:a16="http://schemas.microsoft.com/office/drawing/2014/main" id="{17877DDE-C3A2-4743-BAE6-6818E0C5FC7F}"/>
              </a:ext>
            </a:extLst>
          </p:cNvPr>
          <p:cNvSpPr txBox="1">
            <a:spLocks/>
          </p:cNvSpPr>
          <p:nvPr/>
        </p:nvSpPr>
        <p:spPr>
          <a:xfrm>
            <a:off x="657245" y="3487424"/>
            <a:ext cx="2962962" cy="5543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pPr>
            <a:r>
              <a:rPr lang="en-US" sz="4000" dirty="0"/>
              <a:t>Grades 3–5</a:t>
            </a:r>
          </a:p>
        </p:txBody>
      </p:sp>
      <p:cxnSp>
        <p:nvCxnSpPr>
          <p:cNvPr id="14" name="Straight Connector 13">
            <a:extLst>
              <a:ext uri="{FF2B5EF4-FFF2-40B4-BE49-F238E27FC236}">
                <a16:creationId xmlns:a16="http://schemas.microsoft.com/office/drawing/2014/main" id="{CB3E63EB-0C87-2D47-83DA-BD1D8933E247}"/>
              </a:ext>
            </a:extLst>
          </p:cNvPr>
          <p:cNvCxnSpPr>
            <a:cxnSpLocks/>
          </p:cNvCxnSpPr>
          <p:nvPr/>
        </p:nvCxnSpPr>
        <p:spPr>
          <a:xfrm>
            <a:off x="750556" y="3297652"/>
            <a:ext cx="3597769" cy="0"/>
          </a:xfrm>
          <a:prstGeom prst="line">
            <a:avLst/>
          </a:prstGeom>
          <a:ln w="2222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535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4F727E9-A05A-5C43-90D8-6FAB0F57C832}"/>
              </a:ext>
            </a:extLst>
          </p:cNvPr>
          <p:cNvGrpSpPr/>
          <p:nvPr/>
        </p:nvGrpSpPr>
        <p:grpSpPr>
          <a:xfrm>
            <a:off x="2220805" y="1608063"/>
            <a:ext cx="3381192" cy="694944"/>
            <a:chOff x="696805" y="1392163"/>
            <a:chExt cx="3381192" cy="694944"/>
          </a:xfrm>
        </p:grpSpPr>
        <p:pic>
          <p:nvPicPr>
            <p:cNvPr id="22" name="Picture 21">
              <a:extLst>
                <a:ext uri="{FF2B5EF4-FFF2-40B4-BE49-F238E27FC236}">
                  <a16:creationId xmlns:a16="http://schemas.microsoft.com/office/drawing/2014/main" id="{70A2E0B9-C601-9245-A584-C5B20BBAD729}"/>
                </a:ext>
              </a:extLst>
            </p:cNvPr>
            <p:cNvPicPr>
              <a:picLocks noChangeAspect="1" noChangeArrowheads="1"/>
            </p:cNvPicPr>
            <p:nvPr/>
          </p:nvPicPr>
          <p:blipFill>
            <a:blip r:embed="rId3"/>
            <a:srcRect/>
            <a:stretch/>
          </p:blipFill>
          <p:spPr bwMode="auto">
            <a:xfrm>
              <a:off x="696805" y="1392163"/>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C588E7E9-6592-FD48-AE52-54B334AF3D9D}"/>
                </a:ext>
              </a:extLst>
            </p:cNvPr>
            <p:cNvSpPr/>
            <p:nvPr/>
          </p:nvSpPr>
          <p:spPr>
            <a:xfrm>
              <a:off x="1343787" y="1447248"/>
              <a:ext cx="2734210" cy="584775"/>
            </a:xfrm>
            <a:prstGeom prst="rect">
              <a:avLst/>
            </a:prstGeom>
          </p:spPr>
          <p:txBody>
            <a:bodyPr wrap="none">
              <a:spAutoFit/>
            </a:bodyPr>
            <a:lstStyle/>
            <a:p>
              <a:pPr>
                <a:spcAft>
                  <a:spcPts val="0"/>
                </a:spcAft>
              </a:pPr>
              <a:r>
                <a:rPr lang="en-US" altLang="en-US" sz="3200" dirty="0"/>
                <a:t>Things to Know</a:t>
              </a:r>
            </a:p>
          </p:txBody>
        </p:sp>
      </p:grpSp>
      <p:grpSp>
        <p:nvGrpSpPr>
          <p:cNvPr id="24" name="Group 23">
            <a:extLst>
              <a:ext uri="{FF2B5EF4-FFF2-40B4-BE49-F238E27FC236}">
                <a16:creationId xmlns:a16="http://schemas.microsoft.com/office/drawing/2014/main" id="{97467B2D-8656-E348-8D76-3EEA5776403E}"/>
              </a:ext>
            </a:extLst>
          </p:cNvPr>
          <p:cNvGrpSpPr/>
          <p:nvPr/>
        </p:nvGrpSpPr>
        <p:grpSpPr>
          <a:xfrm>
            <a:off x="2220806" y="2465042"/>
            <a:ext cx="3390233" cy="691949"/>
            <a:chOff x="696805" y="2245949"/>
            <a:chExt cx="3390233" cy="691949"/>
          </a:xfrm>
        </p:grpSpPr>
        <p:pic>
          <p:nvPicPr>
            <p:cNvPr id="42" name="Picture 4">
              <a:extLst>
                <a:ext uri="{FF2B5EF4-FFF2-40B4-BE49-F238E27FC236}">
                  <a16:creationId xmlns:a16="http://schemas.microsoft.com/office/drawing/2014/main" id="{9FA1037F-2C0A-334A-872B-326E344F6DD6}"/>
                </a:ext>
              </a:extLst>
            </p:cNvPr>
            <p:cNvPicPr>
              <a:picLocks noChangeAspect="1" noChangeArrowheads="1"/>
            </p:cNvPicPr>
            <p:nvPr/>
          </p:nvPicPr>
          <p:blipFill>
            <a:blip r:embed="rId4"/>
            <a:srcRect/>
            <a:stretch/>
          </p:blipFill>
          <p:spPr bwMode="auto">
            <a:xfrm>
              <a:off x="696805" y="2245949"/>
              <a:ext cx="704088" cy="691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 name="Rectangle 42">
              <a:extLst>
                <a:ext uri="{FF2B5EF4-FFF2-40B4-BE49-F238E27FC236}">
                  <a16:creationId xmlns:a16="http://schemas.microsoft.com/office/drawing/2014/main" id="{B0C559AB-8F84-7340-AE01-82ADC077DB7C}"/>
                </a:ext>
              </a:extLst>
            </p:cNvPr>
            <p:cNvSpPr/>
            <p:nvPr/>
          </p:nvSpPr>
          <p:spPr>
            <a:xfrm>
              <a:off x="1343787" y="2299536"/>
              <a:ext cx="2743251" cy="584775"/>
            </a:xfrm>
            <a:prstGeom prst="rect">
              <a:avLst/>
            </a:prstGeom>
          </p:spPr>
          <p:txBody>
            <a:bodyPr wrap="none">
              <a:spAutoFit/>
            </a:bodyPr>
            <a:lstStyle/>
            <a:p>
              <a:pPr>
                <a:spcAft>
                  <a:spcPts val="0"/>
                </a:spcAft>
              </a:pPr>
              <a:r>
                <a:rPr lang="en-US" altLang="en-US" sz="3200" dirty="0"/>
                <a:t>What to Expect</a:t>
              </a:r>
            </a:p>
          </p:txBody>
        </p:sp>
      </p:grpSp>
      <p:grpSp>
        <p:nvGrpSpPr>
          <p:cNvPr id="44" name="Group 43">
            <a:extLst>
              <a:ext uri="{FF2B5EF4-FFF2-40B4-BE49-F238E27FC236}">
                <a16:creationId xmlns:a16="http://schemas.microsoft.com/office/drawing/2014/main" id="{809B1EBB-31D6-E740-970A-DE8E9F531CC5}"/>
              </a:ext>
            </a:extLst>
          </p:cNvPr>
          <p:cNvGrpSpPr/>
          <p:nvPr/>
        </p:nvGrpSpPr>
        <p:grpSpPr>
          <a:xfrm>
            <a:off x="2220805" y="4156681"/>
            <a:ext cx="1501318" cy="695325"/>
            <a:chOff x="696805" y="4822628"/>
            <a:chExt cx="1501318" cy="695325"/>
          </a:xfrm>
        </p:grpSpPr>
        <p:pic>
          <p:nvPicPr>
            <p:cNvPr id="45" name="Picture 8">
              <a:extLst>
                <a:ext uri="{FF2B5EF4-FFF2-40B4-BE49-F238E27FC236}">
                  <a16:creationId xmlns:a16="http://schemas.microsoft.com/office/drawing/2014/main" id="{38983984-D841-334B-A20A-DBBAAF0B1F18}"/>
                </a:ext>
              </a:extLst>
            </p:cNvPr>
            <p:cNvPicPr>
              <a:picLocks noChangeAspect="1" noChangeArrowheads="1"/>
            </p:cNvPicPr>
            <p:nvPr/>
          </p:nvPicPr>
          <p:blipFill>
            <a:blip r:embed="rId5"/>
            <a:srcRect/>
            <a:stretch/>
          </p:blipFill>
          <p:spPr bwMode="auto">
            <a:xfrm>
              <a:off x="696805" y="4822628"/>
              <a:ext cx="695325" cy="69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 name="Rectangle 45">
              <a:extLst>
                <a:ext uri="{FF2B5EF4-FFF2-40B4-BE49-F238E27FC236}">
                  <a16:creationId xmlns:a16="http://schemas.microsoft.com/office/drawing/2014/main" id="{62C9026E-3CCB-CF40-A46B-6CCB775B33CF}"/>
                </a:ext>
              </a:extLst>
            </p:cNvPr>
            <p:cNvSpPr/>
            <p:nvPr/>
          </p:nvSpPr>
          <p:spPr>
            <a:xfrm>
              <a:off x="1343787" y="4877903"/>
              <a:ext cx="854336" cy="584775"/>
            </a:xfrm>
            <a:prstGeom prst="rect">
              <a:avLst/>
            </a:prstGeom>
          </p:spPr>
          <p:txBody>
            <a:bodyPr wrap="none">
              <a:spAutoFit/>
            </a:bodyPr>
            <a:lstStyle/>
            <a:p>
              <a:pPr>
                <a:spcAft>
                  <a:spcPts val="0"/>
                </a:spcAft>
              </a:pPr>
              <a:r>
                <a:rPr lang="en-US" altLang="en-US" sz="3200" dirty="0"/>
                <a:t>Tips</a:t>
              </a:r>
            </a:p>
          </p:txBody>
        </p:sp>
      </p:grpSp>
      <p:grpSp>
        <p:nvGrpSpPr>
          <p:cNvPr id="47" name="Group 46">
            <a:extLst>
              <a:ext uri="{FF2B5EF4-FFF2-40B4-BE49-F238E27FC236}">
                <a16:creationId xmlns:a16="http://schemas.microsoft.com/office/drawing/2014/main" id="{01241FA4-A6E5-134C-8983-933551D68413}"/>
              </a:ext>
            </a:extLst>
          </p:cNvPr>
          <p:cNvGrpSpPr/>
          <p:nvPr/>
        </p:nvGrpSpPr>
        <p:grpSpPr>
          <a:xfrm>
            <a:off x="2220806" y="5014037"/>
            <a:ext cx="3531298" cy="696912"/>
            <a:chOff x="696805" y="5674437"/>
            <a:chExt cx="3531298" cy="696912"/>
          </a:xfrm>
        </p:grpSpPr>
        <p:pic>
          <p:nvPicPr>
            <p:cNvPr id="48" name="Picture 6">
              <a:extLst>
                <a:ext uri="{FF2B5EF4-FFF2-40B4-BE49-F238E27FC236}">
                  <a16:creationId xmlns:a16="http://schemas.microsoft.com/office/drawing/2014/main" id="{30E8B98D-6E55-644C-9696-358BFC6AB14C}"/>
                </a:ext>
              </a:extLst>
            </p:cNvPr>
            <p:cNvPicPr>
              <a:picLocks noChangeAspect="1" noChangeArrowheads="1"/>
            </p:cNvPicPr>
            <p:nvPr/>
          </p:nvPicPr>
          <p:blipFill>
            <a:blip r:embed="rId6"/>
            <a:srcRect/>
            <a:stretch/>
          </p:blipFill>
          <p:spPr bwMode="auto">
            <a:xfrm>
              <a:off x="696805" y="5674437"/>
              <a:ext cx="696912"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 name="Rectangle 48">
              <a:extLst>
                <a:ext uri="{FF2B5EF4-FFF2-40B4-BE49-F238E27FC236}">
                  <a16:creationId xmlns:a16="http://schemas.microsoft.com/office/drawing/2014/main" id="{043EB0E2-FB51-5845-BC56-72A4B2778A9A}"/>
                </a:ext>
              </a:extLst>
            </p:cNvPr>
            <p:cNvSpPr/>
            <p:nvPr/>
          </p:nvSpPr>
          <p:spPr>
            <a:xfrm>
              <a:off x="1343787" y="5730506"/>
              <a:ext cx="2884316" cy="584775"/>
            </a:xfrm>
            <a:prstGeom prst="rect">
              <a:avLst/>
            </a:prstGeom>
          </p:spPr>
          <p:txBody>
            <a:bodyPr wrap="none">
              <a:spAutoFit/>
            </a:bodyPr>
            <a:lstStyle/>
            <a:p>
              <a:pPr>
                <a:spcAft>
                  <a:spcPts val="0"/>
                </a:spcAft>
              </a:pPr>
              <a:r>
                <a:rPr lang="en-US" altLang="en-US" sz="3200" dirty="0"/>
                <a:t>Let's Remember</a:t>
              </a:r>
            </a:p>
          </p:txBody>
        </p:sp>
      </p:grpSp>
      <p:grpSp>
        <p:nvGrpSpPr>
          <p:cNvPr id="50" name="Group 49">
            <a:extLst>
              <a:ext uri="{FF2B5EF4-FFF2-40B4-BE49-F238E27FC236}">
                <a16:creationId xmlns:a16="http://schemas.microsoft.com/office/drawing/2014/main" id="{992D35E9-3F67-8A46-A4C7-B661ED787864}"/>
              </a:ext>
            </a:extLst>
          </p:cNvPr>
          <p:cNvGrpSpPr/>
          <p:nvPr/>
        </p:nvGrpSpPr>
        <p:grpSpPr>
          <a:xfrm>
            <a:off x="2220806" y="3313838"/>
            <a:ext cx="4126653" cy="694944"/>
            <a:chOff x="696805" y="4156680"/>
            <a:chExt cx="4126653" cy="694944"/>
          </a:xfrm>
        </p:grpSpPr>
        <p:pic>
          <p:nvPicPr>
            <p:cNvPr id="51" name="Picture 25">
              <a:extLst>
                <a:ext uri="{FF2B5EF4-FFF2-40B4-BE49-F238E27FC236}">
                  <a16:creationId xmlns:a16="http://schemas.microsoft.com/office/drawing/2014/main" id="{6CFED890-2505-844E-9271-92C371D379D9}"/>
                </a:ext>
              </a:extLst>
            </p:cNvPr>
            <p:cNvPicPr>
              <a:picLocks noChangeAspect="1" noChangeArrowheads="1"/>
            </p:cNvPicPr>
            <p:nvPr/>
          </p:nvPicPr>
          <p:blipFill>
            <a:blip r:embed="rId7"/>
            <a:srcRect/>
            <a:stretch/>
          </p:blipFill>
          <p:spPr bwMode="auto">
            <a:xfrm>
              <a:off x="696805" y="4156680"/>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Rectangle 51">
              <a:extLst>
                <a:ext uri="{FF2B5EF4-FFF2-40B4-BE49-F238E27FC236}">
                  <a16:creationId xmlns:a16="http://schemas.microsoft.com/office/drawing/2014/main" id="{9BDC0D43-CC05-174B-868C-E2BFBE87ACA6}"/>
                </a:ext>
              </a:extLst>
            </p:cNvPr>
            <p:cNvSpPr/>
            <p:nvPr/>
          </p:nvSpPr>
          <p:spPr>
            <a:xfrm>
              <a:off x="1343787" y="4211765"/>
              <a:ext cx="3479671" cy="584775"/>
            </a:xfrm>
            <a:prstGeom prst="rect">
              <a:avLst/>
            </a:prstGeom>
          </p:spPr>
          <p:txBody>
            <a:bodyPr wrap="none">
              <a:spAutoFit/>
            </a:bodyPr>
            <a:lstStyle/>
            <a:p>
              <a:pPr>
                <a:spcAft>
                  <a:spcPts val="0"/>
                </a:spcAft>
              </a:pPr>
              <a:r>
                <a:rPr lang="en-US" altLang="en-US" sz="3200" dirty="0"/>
                <a:t>Introduction Videos</a:t>
              </a:r>
            </a:p>
          </p:txBody>
        </p:sp>
      </p:grpSp>
      <p:sp>
        <p:nvSpPr>
          <p:cNvPr id="2" name="Rounded Rectangle 1">
            <a:extLst>
              <a:ext uri="{FF2B5EF4-FFF2-40B4-BE49-F238E27FC236}">
                <a16:creationId xmlns:a16="http://schemas.microsoft.com/office/drawing/2014/main" id="{18472E45-C137-5B9D-4A3E-60BB5ADE2FCF}"/>
              </a:ext>
            </a:extLst>
          </p:cNvPr>
          <p:cNvSpPr/>
          <p:nvPr/>
        </p:nvSpPr>
        <p:spPr>
          <a:xfrm>
            <a:off x="-1036334" y="284578"/>
            <a:ext cx="6667512"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0A8903C8-3ADF-B435-F0C5-A45EFDC362AB}"/>
              </a:ext>
            </a:extLst>
          </p:cNvPr>
          <p:cNvSpPr/>
          <p:nvPr/>
        </p:nvSpPr>
        <p:spPr>
          <a:xfrm>
            <a:off x="536503" y="378163"/>
            <a:ext cx="8481219" cy="769441"/>
          </a:xfrm>
          <a:prstGeom prst="rect">
            <a:avLst/>
          </a:prstGeom>
        </p:spPr>
        <p:txBody>
          <a:bodyPr wrap="square">
            <a:spAutoFit/>
          </a:bodyPr>
          <a:lstStyle/>
          <a:p>
            <a:pPr>
              <a:defRPr/>
            </a:pPr>
            <a:r>
              <a:rPr lang="en-US" altLang="en-US" sz="4400" b="1" dirty="0"/>
              <a:t>What We Will Cover</a:t>
            </a:r>
            <a:endParaRPr lang="en-US" sz="4400" dirty="0"/>
          </a:p>
        </p:txBody>
      </p:sp>
    </p:spTree>
    <p:extLst>
      <p:ext uri="{BB962C8B-B14F-4D97-AF65-F5344CB8AC3E}">
        <p14:creationId xmlns:p14="http://schemas.microsoft.com/office/powerpoint/2010/main" val="3159333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0052A1-9066-8527-015A-DF6583966C14}"/>
              </a:ext>
            </a:extLst>
          </p:cNvPr>
          <p:cNvPicPr>
            <a:picLocks noChangeAspect="1"/>
          </p:cNvPicPr>
          <p:nvPr/>
        </p:nvPicPr>
        <p:blipFill>
          <a:blip r:embed="rId3"/>
          <a:stretch>
            <a:fillRect/>
          </a:stretch>
        </p:blipFill>
        <p:spPr>
          <a:xfrm rot="21414309">
            <a:off x="3004120" y="1191285"/>
            <a:ext cx="6597421" cy="4475430"/>
          </a:xfrm>
          <a:prstGeom prst="rect">
            <a:avLst/>
          </a:prstGeom>
        </p:spPr>
      </p:pic>
      <p:sp>
        <p:nvSpPr>
          <p:cNvPr id="3" name="Rectangle 2">
            <a:extLst>
              <a:ext uri="{FF2B5EF4-FFF2-40B4-BE49-F238E27FC236}">
                <a16:creationId xmlns:a16="http://schemas.microsoft.com/office/drawing/2014/main" id="{53FC664B-E0AB-86C2-A372-42B30438A140}"/>
              </a:ext>
            </a:extLst>
          </p:cNvPr>
          <p:cNvSpPr/>
          <p:nvPr/>
        </p:nvSpPr>
        <p:spPr>
          <a:xfrm>
            <a:off x="3283870" y="2561262"/>
            <a:ext cx="5972605" cy="1446550"/>
          </a:xfrm>
          <a:prstGeom prst="rect">
            <a:avLst/>
          </a:prstGeom>
        </p:spPr>
        <p:txBody>
          <a:bodyPr wrap="square">
            <a:spAutoFit/>
          </a:bodyPr>
          <a:lstStyle/>
          <a:p>
            <a:pPr algn="ctr"/>
            <a:r>
              <a:rPr lang="en-US" sz="4400" b="1" dirty="0">
                <a:cs typeface="Calibri" panose="020F0502020204030204" pitchFamily="34" charset="0"/>
              </a:rPr>
              <a:t>“Why are we taking the </a:t>
            </a:r>
            <a:br>
              <a:rPr lang="en-US" sz="4400" b="1" dirty="0">
                <a:cs typeface="Calibri" panose="020F0502020204030204" pitchFamily="34" charset="0"/>
              </a:rPr>
            </a:br>
            <a:r>
              <a:rPr lang="en-US" sz="4400" b="1" i="1" dirty="0" err="1">
                <a:cs typeface="Calibri" panose="020F0502020204030204" pitchFamily="34" charset="0"/>
              </a:rPr>
              <a:t>i</a:t>
            </a:r>
            <a:r>
              <a:rPr lang="en-US" sz="4400" b="1" i="1" dirty="0">
                <a:cs typeface="Calibri" panose="020F0502020204030204" pitchFamily="34" charset="0"/>
              </a:rPr>
              <a:t>-Ready Diagnostic</a:t>
            </a:r>
            <a:r>
              <a:rPr lang="en-US" sz="4400" b="1" dirty="0">
                <a:cs typeface="Calibri" panose="020F0502020204030204" pitchFamily="34" charset="0"/>
              </a:rPr>
              <a:t>?”</a:t>
            </a:r>
          </a:p>
        </p:txBody>
      </p:sp>
    </p:spTree>
    <p:extLst>
      <p:ext uri="{BB962C8B-B14F-4D97-AF65-F5344CB8AC3E}">
        <p14:creationId xmlns:p14="http://schemas.microsoft.com/office/powerpoint/2010/main" val="963160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3C15F4-0588-284D-98AD-2037F8823334}"/>
              </a:ext>
            </a:extLst>
          </p:cNvPr>
          <p:cNvGrpSpPr/>
          <p:nvPr/>
        </p:nvGrpSpPr>
        <p:grpSpPr>
          <a:xfrm>
            <a:off x="1850365" y="2477018"/>
            <a:ext cx="8441741" cy="4081511"/>
            <a:chOff x="326364" y="2477017"/>
            <a:chExt cx="8441741" cy="4081511"/>
          </a:xfrm>
        </p:grpSpPr>
        <p:grpSp>
          <p:nvGrpSpPr>
            <p:cNvPr id="18" name="Group 17">
              <a:extLst>
                <a:ext uri="{FF2B5EF4-FFF2-40B4-BE49-F238E27FC236}">
                  <a16:creationId xmlns:a16="http://schemas.microsoft.com/office/drawing/2014/main" id="{68D541F2-DD77-2D41-970F-C21EB7C2A523}"/>
                </a:ext>
              </a:extLst>
            </p:cNvPr>
            <p:cNvGrpSpPr/>
            <p:nvPr/>
          </p:nvGrpSpPr>
          <p:grpSpPr>
            <a:xfrm>
              <a:off x="326364" y="2477017"/>
              <a:ext cx="4245636" cy="4081511"/>
              <a:chOff x="292609" y="1721788"/>
              <a:chExt cx="4245636" cy="4081511"/>
            </a:xfrm>
          </p:grpSpPr>
          <p:pic>
            <p:nvPicPr>
              <p:cNvPr id="19" name="Picture 18">
                <a:extLst>
                  <a:ext uri="{FF2B5EF4-FFF2-40B4-BE49-F238E27FC236}">
                    <a16:creationId xmlns:a16="http://schemas.microsoft.com/office/drawing/2014/main" id="{51470AEE-AD65-AA45-8F84-0E729F0F26AC}"/>
                  </a:ext>
                </a:extLst>
              </p:cNvPr>
              <p:cNvPicPr>
                <a:picLocks noChangeAspect="1"/>
              </p:cNvPicPr>
              <p:nvPr/>
            </p:nvPicPr>
            <p:blipFill>
              <a:blip r:embed="rId3"/>
              <a:srcRect/>
              <a:stretch/>
            </p:blipFill>
            <p:spPr>
              <a:xfrm>
                <a:off x="292609" y="1721788"/>
                <a:ext cx="4133088" cy="2850405"/>
              </a:xfrm>
              <a:prstGeom prst="rect">
                <a:avLst/>
              </a:prstGeom>
            </p:spPr>
          </p:pic>
          <p:sp>
            <p:nvSpPr>
              <p:cNvPr id="20" name="TextBox 19">
                <a:extLst>
                  <a:ext uri="{FF2B5EF4-FFF2-40B4-BE49-F238E27FC236}">
                    <a16:creationId xmlns:a16="http://schemas.microsoft.com/office/drawing/2014/main" id="{BE93DBF5-2CCA-B14E-BCF0-866EA3E9AAB0}"/>
                  </a:ext>
                </a:extLst>
              </p:cNvPr>
              <p:cNvSpPr txBox="1"/>
              <p:nvPr/>
            </p:nvSpPr>
            <p:spPr>
              <a:xfrm>
                <a:off x="511291" y="4572193"/>
                <a:ext cx="4026954" cy="1231106"/>
              </a:xfrm>
              <a:prstGeom prst="rect">
                <a:avLst/>
              </a:prstGeom>
              <a:noFill/>
            </p:spPr>
            <p:txBody>
              <a:bodyPr wrap="square" rtlCol="0">
                <a:spAutoFit/>
              </a:bodyPr>
              <a:lstStyle/>
              <a:p>
                <a:pPr algn="ctr"/>
                <a:r>
                  <a:rPr lang="en-US" sz="2400" dirty="0">
                    <a:solidFill>
                      <a:srgbClr val="00B050"/>
                    </a:solidFill>
                  </a:rPr>
                  <a:t>Understand what you </a:t>
                </a:r>
                <a:br>
                  <a:rPr lang="en-US" sz="3200" dirty="0">
                    <a:solidFill>
                      <a:srgbClr val="00B050"/>
                    </a:solidFill>
                  </a:rPr>
                </a:br>
                <a:r>
                  <a:rPr lang="en-US" sz="3200" b="1" dirty="0">
                    <a:solidFill>
                      <a:srgbClr val="00B050"/>
                    </a:solidFill>
                  </a:rPr>
                  <a:t>already know</a:t>
                </a:r>
              </a:p>
              <a:p>
                <a:endParaRPr lang="en-US" dirty="0"/>
              </a:p>
            </p:txBody>
          </p:sp>
        </p:grpSp>
        <p:grpSp>
          <p:nvGrpSpPr>
            <p:cNvPr id="21" name="Group 20">
              <a:extLst>
                <a:ext uri="{FF2B5EF4-FFF2-40B4-BE49-F238E27FC236}">
                  <a16:creationId xmlns:a16="http://schemas.microsoft.com/office/drawing/2014/main" id="{D64DCBE8-5749-A34B-9B21-ACB70A9A0775}"/>
                </a:ext>
              </a:extLst>
            </p:cNvPr>
            <p:cNvGrpSpPr/>
            <p:nvPr/>
          </p:nvGrpSpPr>
          <p:grpSpPr>
            <a:xfrm>
              <a:off x="4684550" y="2477017"/>
              <a:ext cx="4083555" cy="4081511"/>
              <a:chOff x="4700326" y="1721788"/>
              <a:chExt cx="4083555" cy="4081511"/>
            </a:xfrm>
          </p:grpSpPr>
          <p:pic>
            <p:nvPicPr>
              <p:cNvPr id="22" name="Picture 21">
                <a:extLst>
                  <a:ext uri="{FF2B5EF4-FFF2-40B4-BE49-F238E27FC236}">
                    <a16:creationId xmlns:a16="http://schemas.microsoft.com/office/drawing/2014/main" id="{CE4AFA2D-9B1A-7944-9BEB-7D2CE5F70EE1}"/>
                  </a:ext>
                </a:extLst>
              </p:cNvPr>
              <p:cNvPicPr>
                <a:picLocks noChangeAspect="1"/>
              </p:cNvPicPr>
              <p:nvPr/>
            </p:nvPicPr>
            <p:blipFill>
              <a:blip r:embed="rId4"/>
              <a:srcRect/>
              <a:stretch/>
            </p:blipFill>
            <p:spPr>
              <a:xfrm>
                <a:off x="4700326" y="1721788"/>
                <a:ext cx="3932383" cy="2850405"/>
              </a:xfrm>
              <a:prstGeom prst="rect">
                <a:avLst/>
              </a:prstGeom>
            </p:spPr>
          </p:pic>
          <p:sp>
            <p:nvSpPr>
              <p:cNvPr id="23" name="TextBox 22">
                <a:extLst>
                  <a:ext uri="{FF2B5EF4-FFF2-40B4-BE49-F238E27FC236}">
                    <a16:creationId xmlns:a16="http://schemas.microsoft.com/office/drawing/2014/main" id="{35A0FD21-C50A-6349-9684-6E98D7B0027A}"/>
                  </a:ext>
                </a:extLst>
              </p:cNvPr>
              <p:cNvSpPr txBox="1"/>
              <p:nvPr/>
            </p:nvSpPr>
            <p:spPr>
              <a:xfrm>
                <a:off x="4756927" y="4572193"/>
                <a:ext cx="4026954" cy="1231106"/>
              </a:xfrm>
              <a:prstGeom prst="rect">
                <a:avLst/>
              </a:prstGeom>
              <a:noFill/>
            </p:spPr>
            <p:txBody>
              <a:bodyPr wrap="square" rtlCol="0">
                <a:spAutoFit/>
              </a:bodyPr>
              <a:lstStyle/>
              <a:p>
                <a:pPr algn="ctr"/>
                <a:r>
                  <a:rPr lang="en-US" sz="2400" dirty="0">
                    <a:solidFill>
                      <a:schemeClr val="accent2">
                        <a:lumMod val="75000"/>
                      </a:schemeClr>
                    </a:solidFill>
                  </a:rPr>
                  <a:t>and what you </a:t>
                </a:r>
                <a:br>
                  <a:rPr lang="en-US" sz="2400" dirty="0">
                    <a:solidFill>
                      <a:schemeClr val="accent2">
                        <a:lumMod val="75000"/>
                      </a:schemeClr>
                    </a:solidFill>
                  </a:rPr>
                </a:br>
                <a:r>
                  <a:rPr lang="en-US" sz="3200" b="1" dirty="0">
                    <a:solidFill>
                      <a:schemeClr val="accent2">
                        <a:lumMod val="75000"/>
                      </a:schemeClr>
                    </a:solidFill>
                  </a:rPr>
                  <a:t>need to learn</a:t>
                </a:r>
              </a:p>
              <a:p>
                <a:pPr algn="ctr"/>
                <a:endParaRPr lang="en-US" dirty="0"/>
              </a:p>
            </p:txBody>
          </p:sp>
        </p:grpSp>
      </p:grpSp>
      <p:sp>
        <p:nvSpPr>
          <p:cNvPr id="3" name="Rounded Rectangle 2">
            <a:extLst>
              <a:ext uri="{FF2B5EF4-FFF2-40B4-BE49-F238E27FC236}">
                <a16:creationId xmlns:a16="http://schemas.microsoft.com/office/drawing/2014/main" id="{ADE11F09-0977-EC95-5266-5E65F164C7BC}"/>
              </a:ext>
            </a:extLst>
          </p:cNvPr>
          <p:cNvSpPr/>
          <p:nvPr/>
        </p:nvSpPr>
        <p:spPr>
          <a:xfrm>
            <a:off x="-914399" y="127000"/>
            <a:ext cx="11671300" cy="166370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E180ED31-104A-4270-5576-237A7CF098FD}"/>
              </a:ext>
            </a:extLst>
          </p:cNvPr>
          <p:cNvSpPr/>
          <p:nvPr/>
        </p:nvSpPr>
        <p:spPr>
          <a:xfrm>
            <a:off x="571500" y="216961"/>
            <a:ext cx="12192000" cy="1446550"/>
          </a:xfrm>
          <a:prstGeom prst="rect">
            <a:avLst/>
          </a:prstGeom>
        </p:spPr>
        <p:txBody>
          <a:bodyPr wrap="square">
            <a:spAutoFit/>
          </a:bodyPr>
          <a:lstStyle/>
          <a:p>
            <a:pPr>
              <a:defRPr/>
            </a:pPr>
            <a:r>
              <a:rPr lang="en-US" sz="4400" b="1" dirty="0"/>
              <a:t>Remember, the Diagnostic is important </a:t>
            </a:r>
            <a:br>
              <a:rPr lang="en-US" sz="4400" b="1" dirty="0"/>
            </a:br>
            <a:r>
              <a:rPr lang="en-US" sz="4400" b="1" dirty="0"/>
              <a:t>because it helps you and your teachers . . .</a:t>
            </a:r>
          </a:p>
        </p:txBody>
      </p:sp>
    </p:spTree>
    <p:extLst>
      <p:ext uri="{BB962C8B-B14F-4D97-AF65-F5344CB8AC3E}">
        <p14:creationId xmlns:p14="http://schemas.microsoft.com/office/powerpoint/2010/main" val="6980396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5F22D81-382F-ED4B-B4EA-02ECEBD568E3}"/>
              </a:ext>
            </a:extLst>
          </p:cNvPr>
          <p:cNvSpPr txBox="1"/>
          <p:nvPr/>
        </p:nvSpPr>
        <p:spPr>
          <a:xfrm>
            <a:off x="2520193" y="3211458"/>
            <a:ext cx="3744959" cy="1446550"/>
          </a:xfrm>
          <a:prstGeom prst="rect">
            <a:avLst/>
          </a:prstGeom>
          <a:noFill/>
        </p:spPr>
        <p:txBody>
          <a:bodyPr wrap="square" rtlCol="0">
            <a:spAutoFit/>
          </a:bodyPr>
          <a:lstStyle/>
          <a:p>
            <a:r>
              <a:rPr lang="en-US" sz="3200" dirty="0"/>
              <a:t>Make the best use of </a:t>
            </a:r>
            <a:r>
              <a:rPr lang="en-US" sz="3200" b="1" dirty="0"/>
              <a:t>your learning time</a:t>
            </a:r>
          </a:p>
          <a:p>
            <a:endParaRPr lang="en-US" sz="2400" dirty="0"/>
          </a:p>
        </p:txBody>
      </p:sp>
      <p:pic>
        <p:nvPicPr>
          <p:cNvPr id="2" name="Picture 1">
            <a:extLst>
              <a:ext uri="{FF2B5EF4-FFF2-40B4-BE49-F238E27FC236}">
                <a16:creationId xmlns:a16="http://schemas.microsoft.com/office/drawing/2014/main" id="{646702A6-16CD-76A7-DC35-6822222E6456}"/>
              </a:ext>
            </a:extLst>
          </p:cNvPr>
          <p:cNvPicPr>
            <a:picLocks noChangeAspect="1"/>
          </p:cNvPicPr>
          <p:nvPr/>
        </p:nvPicPr>
        <p:blipFill>
          <a:blip r:embed="rId3"/>
          <a:stretch>
            <a:fillRect/>
          </a:stretch>
        </p:blipFill>
        <p:spPr>
          <a:xfrm>
            <a:off x="6608755" y="2730621"/>
            <a:ext cx="3672791" cy="3672791"/>
          </a:xfrm>
          <a:prstGeom prst="rect">
            <a:avLst/>
          </a:prstGeom>
        </p:spPr>
      </p:pic>
      <p:sp>
        <p:nvSpPr>
          <p:cNvPr id="3" name="Rounded Rectangle 2">
            <a:extLst>
              <a:ext uri="{FF2B5EF4-FFF2-40B4-BE49-F238E27FC236}">
                <a16:creationId xmlns:a16="http://schemas.microsoft.com/office/drawing/2014/main" id="{850382D8-2CE0-FAA0-25E6-EF6530838C2A}"/>
              </a:ext>
            </a:extLst>
          </p:cNvPr>
          <p:cNvSpPr/>
          <p:nvPr/>
        </p:nvSpPr>
        <p:spPr>
          <a:xfrm>
            <a:off x="-914399" y="127000"/>
            <a:ext cx="11671300" cy="166370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439E8186-EC84-1F7C-92C0-279E3856FBDD}"/>
              </a:ext>
            </a:extLst>
          </p:cNvPr>
          <p:cNvSpPr/>
          <p:nvPr/>
        </p:nvSpPr>
        <p:spPr>
          <a:xfrm>
            <a:off x="571500" y="216961"/>
            <a:ext cx="12192000" cy="1446550"/>
          </a:xfrm>
          <a:prstGeom prst="rect">
            <a:avLst/>
          </a:prstGeom>
        </p:spPr>
        <p:txBody>
          <a:bodyPr wrap="square">
            <a:spAutoFit/>
          </a:bodyPr>
          <a:lstStyle/>
          <a:p>
            <a:pPr>
              <a:defRPr/>
            </a:pPr>
            <a:r>
              <a:rPr lang="en-US" sz="4400" b="1" dirty="0"/>
              <a:t>Remember, the Diagnostic is important </a:t>
            </a:r>
            <a:br>
              <a:rPr lang="en-US" sz="4400" b="1" dirty="0"/>
            </a:br>
            <a:r>
              <a:rPr lang="en-US" sz="4400" b="1" dirty="0"/>
              <a:t>because it helps you and your teachers . . .</a:t>
            </a:r>
          </a:p>
        </p:txBody>
      </p:sp>
    </p:spTree>
    <p:extLst>
      <p:ext uri="{BB962C8B-B14F-4D97-AF65-F5344CB8AC3E}">
        <p14:creationId xmlns:p14="http://schemas.microsoft.com/office/powerpoint/2010/main" val="39517730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C24C47A5-1253-6743-801B-6F70E24A677D}"/>
              </a:ext>
            </a:extLst>
          </p:cNvPr>
          <p:cNvSpPr txBox="1"/>
          <p:nvPr/>
        </p:nvSpPr>
        <p:spPr>
          <a:xfrm>
            <a:off x="2186781" y="3224140"/>
            <a:ext cx="8396088" cy="1015663"/>
          </a:xfrm>
          <a:prstGeom prst="rect">
            <a:avLst/>
          </a:prstGeom>
          <a:noFill/>
        </p:spPr>
        <p:txBody>
          <a:bodyPr wrap="square" rtlCol="0">
            <a:spAutoFit/>
          </a:bodyPr>
          <a:lstStyle/>
          <a:p>
            <a:pPr marL="0" lvl="1">
              <a:spcAft>
                <a:spcPts val="1200"/>
              </a:spcAft>
            </a:pPr>
            <a:r>
              <a:rPr lang="en-US" sz="3200" b="1" dirty="0"/>
              <a:t>Show what you know! </a:t>
            </a:r>
            <a:br>
              <a:rPr lang="en-US" sz="2800" dirty="0"/>
            </a:br>
            <a:r>
              <a:rPr lang="en-US" sz="2800" dirty="0"/>
              <a:t>Try your best so you can show what you’ve learned.</a:t>
            </a:r>
            <a:endParaRPr lang="en-US" altLang="en-US" sz="2800" dirty="0"/>
          </a:p>
        </p:txBody>
      </p:sp>
      <p:sp>
        <p:nvSpPr>
          <p:cNvPr id="2" name="Rounded Rectangle 1">
            <a:extLst>
              <a:ext uri="{FF2B5EF4-FFF2-40B4-BE49-F238E27FC236}">
                <a16:creationId xmlns:a16="http://schemas.microsoft.com/office/drawing/2014/main" id="{05B4EDD5-EFD0-64C4-5D9D-84560EDAB27C}"/>
              </a:ext>
            </a:extLst>
          </p:cNvPr>
          <p:cNvSpPr/>
          <p:nvPr/>
        </p:nvSpPr>
        <p:spPr>
          <a:xfrm>
            <a:off x="-914399" y="127000"/>
            <a:ext cx="11671300" cy="166370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309248BF-8EF7-B509-5100-2B064DAE7403}"/>
              </a:ext>
            </a:extLst>
          </p:cNvPr>
          <p:cNvSpPr/>
          <p:nvPr/>
        </p:nvSpPr>
        <p:spPr>
          <a:xfrm>
            <a:off x="571500" y="216961"/>
            <a:ext cx="12192000" cy="1446550"/>
          </a:xfrm>
          <a:prstGeom prst="rect">
            <a:avLst/>
          </a:prstGeom>
        </p:spPr>
        <p:txBody>
          <a:bodyPr wrap="square">
            <a:spAutoFit/>
          </a:bodyPr>
          <a:lstStyle/>
          <a:p>
            <a:pPr>
              <a:defRPr/>
            </a:pPr>
            <a:r>
              <a:rPr lang="en-US" sz="4400" b="1" dirty="0"/>
              <a:t>Remember, the Diagnostic is important </a:t>
            </a:r>
            <a:br>
              <a:rPr lang="en-US" sz="4400" b="1" dirty="0"/>
            </a:br>
            <a:r>
              <a:rPr lang="en-US" sz="4400" b="1" dirty="0"/>
              <a:t>because it helps you and your teachers . . .</a:t>
            </a:r>
          </a:p>
        </p:txBody>
      </p:sp>
    </p:spTree>
    <p:extLst>
      <p:ext uri="{BB962C8B-B14F-4D97-AF65-F5344CB8AC3E}">
        <p14:creationId xmlns:p14="http://schemas.microsoft.com/office/powerpoint/2010/main" val="2885294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412670B-08E5-4139-0458-277D8B346938}"/>
              </a:ext>
            </a:extLst>
          </p:cNvPr>
          <p:cNvSpPr/>
          <p:nvPr/>
        </p:nvSpPr>
        <p:spPr>
          <a:xfrm>
            <a:off x="-268941" y="295275"/>
            <a:ext cx="8086165" cy="802516"/>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1">
            <a:extLst>
              <a:ext uri="{FF2B5EF4-FFF2-40B4-BE49-F238E27FC236}">
                <a16:creationId xmlns:a16="http://schemas.microsoft.com/office/drawing/2014/main" id="{E6542A80-141C-5348-6FBE-EEB29D125F21}"/>
              </a:ext>
            </a:extLst>
          </p:cNvPr>
          <p:cNvSpPr>
            <a:spLocks noChangeArrowheads="1"/>
          </p:cNvSpPr>
          <p:nvPr/>
        </p:nvSpPr>
        <p:spPr bwMode="auto">
          <a:xfrm>
            <a:off x="2186780" y="2426820"/>
            <a:ext cx="7018180" cy="2813209"/>
          </a:xfrm>
          <a:prstGeom prst="roundRect">
            <a:avLst>
              <a:gd name="adj" fmla="val 7006"/>
            </a:avLst>
          </a:prstGeom>
          <a:noFill/>
          <a:ln w="3810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lvl="1">
              <a:spcBef>
                <a:spcPct val="0"/>
              </a:spcBef>
              <a:spcAft>
                <a:spcPts val="2000"/>
              </a:spcAft>
              <a:buFont typeface="Arial" panose="020B0604020202020204" pitchFamily="34" charset="0"/>
              <a:buChar char="•"/>
            </a:pPr>
            <a:r>
              <a:rPr lang="en-US" sz="2400" b="1" dirty="0"/>
              <a:t>Celebrate </a:t>
            </a:r>
            <a:r>
              <a:rPr lang="en-US" sz="2400" dirty="0"/>
              <a:t>what you learned </a:t>
            </a:r>
          </a:p>
          <a:p>
            <a:pPr marL="457200" lvl="1">
              <a:spcBef>
                <a:spcPct val="0"/>
              </a:spcBef>
              <a:spcAft>
                <a:spcPts val="2000"/>
              </a:spcAft>
              <a:buFont typeface="Arial" panose="020B0604020202020204" pitchFamily="34" charset="0"/>
              <a:buChar char="•"/>
            </a:pPr>
            <a:r>
              <a:rPr lang="en-US" sz="2400" dirty="0"/>
              <a:t>Know your </a:t>
            </a:r>
            <a:r>
              <a:rPr lang="en-US" sz="2400" b="1" dirty="0"/>
              <a:t>progress</a:t>
            </a:r>
            <a:r>
              <a:rPr lang="en-US" sz="2400" dirty="0"/>
              <a:t> toward goals </a:t>
            </a:r>
          </a:p>
          <a:p>
            <a:pPr marL="457200" lvl="1">
              <a:spcBef>
                <a:spcPct val="0"/>
              </a:spcBef>
              <a:spcAft>
                <a:spcPts val="2000"/>
              </a:spcAft>
              <a:buFont typeface="Arial" panose="020B0604020202020204" pitchFamily="34" charset="0"/>
              <a:buChar char="•"/>
            </a:pPr>
            <a:r>
              <a:rPr lang="en-US" sz="2400" dirty="0"/>
              <a:t>Learn </a:t>
            </a:r>
            <a:r>
              <a:rPr lang="en-US" sz="2400" b="1" dirty="0"/>
              <a:t>how much you need to know </a:t>
            </a:r>
            <a:r>
              <a:rPr lang="en-US" sz="2400" dirty="0"/>
              <a:t>before </a:t>
            </a:r>
            <a:br>
              <a:rPr lang="en-US" sz="2400" dirty="0"/>
            </a:br>
            <a:r>
              <a:rPr lang="en-US" sz="2400" dirty="0"/>
              <a:t>the end of the year</a:t>
            </a:r>
          </a:p>
          <a:p>
            <a:pPr marL="457200" lvl="1">
              <a:spcBef>
                <a:spcPct val="0"/>
              </a:spcBef>
              <a:spcAft>
                <a:spcPts val="2000"/>
              </a:spcAft>
              <a:buFont typeface="Arial" panose="020B0604020202020204" pitchFamily="34" charset="0"/>
              <a:buChar char="•"/>
            </a:pPr>
            <a:r>
              <a:rPr lang="en-US" sz="2400" dirty="0"/>
              <a:t>Get </a:t>
            </a:r>
            <a:r>
              <a:rPr lang="en-US" sz="2400" b="1" dirty="0"/>
              <a:t>new lessons </a:t>
            </a:r>
            <a:r>
              <a:rPr lang="en-US" sz="2400" dirty="0"/>
              <a:t>that are just right for you </a:t>
            </a:r>
            <a:endParaRPr lang="en-US" altLang="en-US" sz="2400" dirty="0"/>
          </a:p>
        </p:txBody>
      </p:sp>
      <p:sp>
        <p:nvSpPr>
          <p:cNvPr id="7" name="Rectangle 6">
            <a:extLst>
              <a:ext uri="{FF2B5EF4-FFF2-40B4-BE49-F238E27FC236}">
                <a16:creationId xmlns:a16="http://schemas.microsoft.com/office/drawing/2014/main" id="{BECB2180-E91F-2A98-F380-D77CB2C76766}"/>
              </a:ext>
            </a:extLst>
          </p:cNvPr>
          <p:cNvSpPr/>
          <p:nvPr/>
        </p:nvSpPr>
        <p:spPr>
          <a:xfrm>
            <a:off x="393841" y="325716"/>
            <a:ext cx="7818437" cy="708025"/>
          </a:xfrm>
          <a:prstGeom prst="rect">
            <a:avLst/>
          </a:prstGeom>
        </p:spPr>
        <p:txBody>
          <a:bodyPr>
            <a:spAutoFit/>
          </a:bodyPr>
          <a:lstStyle/>
          <a:p>
            <a:pPr>
              <a:defRPr/>
            </a:pPr>
            <a:r>
              <a:rPr lang="en-US" altLang="en-US" sz="4000" b="1" dirty="0"/>
              <a:t>Why are we taking this again?</a:t>
            </a:r>
            <a:endParaRPr lang="en-US" sz="4000" dirty="0"/>
          </a:p>
        </p:txBody>
      </p:sp>
      <p:sp>
        <p:nvSpPr>
          <p:cNvPr id="8" name="Rounded Rectangle 7">
            <a:extLst>
              <a:ext uri="{FF2B5EF4-FFF2-40B4-BE49-F238E27FC236}">
                <a16:creationId xmlns:a16="http://schemas.microsoft.com/office/drawing/2014/main" id="{43CDCECB-25D8-2950-E3F8-5B58ACED23E8}"/>
              </a:ext>
            </a:extLst>
          </p:cNvPr>
          <p:cNvSpPr/>
          <p:nvPr/>
        </p:nvSpPr>
        <p:spPr>
          <a:xfrm>
            <a:off x="2186780" y="1471481"/>
            <a:ext cx="7018180" cy="581649"/>
          </a:xfrm>
          <a:prstGeom prst="roundRect">
            <a:avLst/>
          </a:prstGeom>
          <a:noFill/>
          <a:ln w="38100">
            <a:noFill/>
          </a:ln>
        </p:spPr>
        <p:txBody>
          <a:bodyPr wrap="square">
            <a:spAutoFit/>
          </a:bodyPr>
          <a:lstStyle/>
          <a:p>
            <a:pPr>
              <a:lnSpc>
                <a:spcPct val="88000"/>
              </a:lnSpc>
            </a:pPr>
            <a:r>
              <a:rPr lang="en-US" sz="3200" dirty="0"/>
              <a:t>Taking the next</a:t>
            </a:r>
            <a:r>
              <a:rPr lang="en-US" sz="3200" b="1" dirty="0"/>
              <a:t> Diagnostic</a:t>
            </a:r>
            <a:r>
              <a:rPr lang="en-US" sz="3200" dirty="0"/>
              <a:t> helps us:</a:t>
            </a:r>
            <a:endParaRPr lang="en-US" altLang="en-US" sz="3200" b="1" dirty="0"/>
          </a:p>
        </p:txBody>
      </p:sp>
    </p:spTree>
    <p:extLst>
      <p:ext uri="{BB962C8B-B14F-4D97-AF65-F5344CB8AC3E}">
        <p14:creationId xmlns:p14="http://schemas.microsoft.com/office/powerpoint/2010/main" val="327093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9DB5EF-6149-2F4E-BFFA-A6523CD99EE3}"/>
              </a:ext>
            </a:extLst>
          </p:cNvPr>
          <p:cNvPicPr>
            <a:picLocks noChangeAspect="1"/>
          </p:cNvPicPr>
          <p:nvPr/>
        </p:nvPicPr>
        <p:blipFill>
          <a:blip r:embed="rId3"/>
          <a:srcRect/>
          <a:stretch/>
        </p:blipFill>
        <p:spPr>
          <a:xfrm>
            <a:off x="1650460" y="1489154"/>
            <a:ext cx="9144000" cy="5000625"/>
          </a:xfrm>
          <a:prstGeom prst="rect">
            <a:avLst/>
          </a:prstGeom>
        </p:spPr>
      </p:pic>
      <p:grpSp>
        <p:nvGrpSpPr>
          <p:cNvPr id="12" name="Group 11">
            <a:extLst>
              <a:ext uri="{FF2B5EF4-FFF2-40B4-BE49-F238E27FC236}">
                <a16:creationId xmlns:a16="http://schemas.microsoft.com/office/drawing/2014/main" id="{F3E7F153-9FAC-FA4A-8F78-BA75A1350C5F}"/>
              </a:ext>
            </a:extLst>
          </p:cNvPr>
          <p:cNvGrpSpPr/>
          <p:nvPr/>
        </p:nvGrpSpPr>
        <p:grpSpPr>
          <a:xfrm>
            <a:off x="3357199" y="4785852"/>
            <a:ext cx="5730523" cy="959045"/>
            <a:chOff x="122423" y="2251646"/>
            <a:chExt cx="5385821" cy="1050230"/>
          </a:xfrm>
          <a:solidFill>
            <a:schemeClr val="bg1">
              <a:lumMod val="85000"/>
            </a:schemeClr>
          </a:solidFill>
        </p:grpSpPr>
        <p:sp>
          <p:nvSpPr>
            <p:cNvPr id="13" name="Rounded Rectangle 12">
              <a:extLst>
                <a:ext uri="{FF2B5EF4-FFF2-40B4-BE49-F238E27FC236}">
                  <a16:creationId xmlns:a16="http://schemas.microsoft.com/office/drawing/2014/main" id="{36CC0189-F30D-184B-B8B0-76F4C08D7A0F}"/>
                </a:ext>
              </a:extLst>
            </p:cNvPr>
            <p:cNvSpPr/>
            <p:nvPr/>
          </p:nvSpPr>
          <p:spPr>
            <a:xfrm>
              <a:off x="122423" y="2251646"/>
              <a:ext cx="5385821" cy="1050230"/>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41EA638-4353-2846-9243-B2EE11266C77}"/>
                </a:ext>
              </a:extLst>
            </p:cNvPr>
            <p:cNvSpPr txBox="1"/>
            <p:nvPr/>
          </p:nvSpPr>
          <p:spPr>
            <a:xfrm>
              <a:off x="171200" y="2345288"/>
              <a:ext cx="5288266" cy="931634"/>
            </a:xfrm>
            <a:prstGeom prst="rect">
              <a:avLst/>
            </a:prstGeom>
            <a:noFill/>
          </p:spPr>
          <p:txBody>
            <a:bodyPr wrap="square" rtlCol="0">
              <a:spAutoFit/>
            </a:bodyPr>
            <a:lstStyle/>
            <a:p>
              <a:pPr algn="ctr">
                <a:lnSpc>
                  <a:spcPct val="88000"/>
                </a:lnSpc>
                <a:spcAft>
                  <a:spcPts val="1200"/>
                </a:spcAft>
              </a:pPr>
              <a:r>
                <a:rPr lang="en-US" altLang="en-US" sz="2800" dirty="0"/>
                <a:t>The </a:t>
              </a:r>
              <a:r>
                <a:rPr lang="en-US" altLang="en-US" sz="2800" b="1" dirty="0"/>
                <a:t>results of your Diagnostic </a:t>
              </a:r>
              <a:r>
                <a:rPr lang="en-US" altLang="en-US" sz="2800" dirty="0"/>
                <a:t>decide </a:t>
              </a:r>
              <a:br>
                <a:rPr lang="en-US" altLang="en-US" sz="2800" dirty="0"/>
              </a:br>
              <a:r>
                <a:rPr lang="en-US" altLang="en-US" sz="2800" dirty="0"/>
                <a:t>what </a:t>
              </a:r>
              <a:r>
                <a:rPr lang="en-US" altLang="en-US" sz="2800" b="1" dirty="0"/>
                <a:t>lessons you will get</a:t>
              </a:r>
              <a:r>
                <a:rPr lang="en-US" altLang="en-US" sz="2800" dirty="0"/>
                <a:t>.</a:t>
              </a:r>
            </a:p>
          </p:txBody>
        </p:sp>
      </p:grpSp>
      <p:grpSp>
        <p:nvGrpSpPr>
          <p:cNvPr id="15" name="Group 14">
            <a:extLst>
              <a:ext uri="{FF2B5EF4-FFF2-40B4-BE49-F238E27FC236}">
                <a16:creationId xmlns:a16="http://schemas.microsoft.com/office/drawing/2014/main" id="{42BCA9E5-7A0C-194D-9C32-413A42BD5829}"/>
              </a:ext>
            </a:extLst>
          </p:cNvPr>
          <p:cNvGrpSpPr/>
          <p:nvPr/>
        </p:nvGrpSpPr>
        <p:grpSpPr>
          <a:xfrm>
            <a:off x="2654300" y="4779461"/>
            <a:ext cx="7226300" cy="1034551"/>
            <a:chOff x="-113925" y="2251219"/>
            <a:chExt cx="6791624" cy="1132915"/>
          </a:xfrm>
          <a:solidFill>
            <a:schemeClr val="bg1">
              <a:lumMod val="85000"/>
            </a:schemeClr>
          </a:solidFill>
        </p:grpSpPr>
        <p:sp>
          <p:nvSpPr>
            <p:cNvPr id="16" name="Rounded Rectangle 15">
              <a:extLst>
                <a:ext uri="{FF2B5EF4-FFF2-40B4-BE49-F238E27FC236}">
                  <a16:creationId xmlns:a16="http://schemas.microsoft.com/office/drawing/2014/main" id="{63A212D6-5558-A94B-B187-5FDFB037E3DA}"/>
                </a:ext>
              </a:extLst>
            </p:cNvPr>
            <p:cNvSpPr/>
            <p:nvPr/>
          </p:nvSpPr>
          <p:spPr>
            <a:xfrm>
              <a:off x="-113925" y="2251219"/>
              <a:ext cx="6791624" cy="1132915"/>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65D9AE7-7F1D-C64F-ABB3-855F9ED3F86A}"/>
                </a:ext>
              </a:extLst>
            </p:cNvPr>
            <p:cNvSpPr txBox="1"/>
            <p:nvPr/>
          </p:nvSpPr>
          <p:spPr>
            <a:xfrm>
              <a:off x="219977" y="2334332"/>
              <a:ext cx="6039252" cy="931634"/>
            </a:xfrm>
            <a:prstGeom prst="rect">
              <a:avLst/>
            </a:prstGeom>
            <a:noFill/>
          </p:spPr>
          <p:txBody>
            <a:bodyPr wrap="square" rtlCol="0">
              <a:spAutoFit/>
            </a:bodyPr>
            <a:lstStyle/>
            <a:p>
              <a:pPr algn="ctr">
                <a:lnSpc>
                  <a:spcPct val="88000"/>
                </a:lnSpc>
                <a:spcBef>
                  <a:spcPts val="2400"/>
                </a:spcBef>
                <a:spcAft>
                  <a:spcPts val="1200"/>
                </a:spcAft>
              </a:pPr>
              <a:r>
                <a:rPr lang="en-US" sz="2800" dirty="0"/>
                <a:t>If you try your best on the Diagnostic, </a:t>
              </a:r>
              <a:br>
                <a:rPr lang="en-US" sz="2800" dirty="0"/>
              </a:br>
              <a:r>
                <a:rPr lang="en-US" sz="2800" dirty="0"/>
                <a:t>lessons will </a:t>
              </a:r>
              <a:r>
                <a:rPr lang="en-US" sz="2800" b="1" dirty="0"/>
                <a:t>match what you need to learn</a:t>
              </a:r>
              <a:r>
                <a:rPr lang="en-US" altLang="en-US" sz="2800" dirty="0"/>
                <a:t>.</a:t>
              </a:r>
            </a:p>
          </p:txBody>
        </p:sp>
      </p:grpSp>
      <p:sp>
        <p:nvSpPr>
          <p:cNvPr id="2" name="Rounded Rectangle 1">
            <a:extLst>
              <a:ext uri="{FF2B5EF4-FFF2-40B4-BE49-F238E27FC236}">
                <a16:creationId xmlns:a16="http://schemas.microsoft.com/office/drawing/2014/main" id="{BFC55E50-B034-9392-15D5-ECC192EFC978}"/>
              </a:ext>
            </a:extLst>
          </p:cNvPr>
          <p:cNvSpPr/>
          <p:nvPr/>
        </p:nvSpPr>
        <p:spPr>
          <a:xfrm>
            <a:off x="-2171263" y="274638"/>
            <a:ext cx="6609806"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312E9E1E-8812-FEF8-0E08-B5B304EE7834}"/>
              </a:ext>
            </a:extLst>
          </p:cNvPr>
          <p:cNvSpPr/>
          <p:nvPr/>
        </p:nvSpPr>
        <p:spPr>
          <a:xfrm>
            <a:off x="658040" y="368223"/>
            <a:ext cx="8481219" cy="769441"/>
          </a:xfrm>
          <a:prstGeom prst="rect">
            <a:avLst/>
          </a:prstGeom>
        </p:spPr>
        <p:txBody>
          <a:bodyPr wrap="square">
            <a:spAutoFit/>
          </a:bodyPr>
          <a:lstStyle/>
          <a:p>
            <a:pPr>
              <a:defRPr/>
            </a:pPr>
            <a:r>
              <a:rPr lang="en-US" altLang="en-US" sz="4400" b="1" dirty="0">
                <a:latin typeface="+mn-lt"/>
              </a:rPr>
              <a:t>Online Lessons</a:t>
            </a:r>
            <a:endParaRPr lang="en-US" sz="4400" b="1" dirty="0">
              <a:latin typeface="+mn-lt"/>
            </a:endParaRPr>
          </a:p>
        </p:txBody>
      </p:sp>
    </p:spTree>
    <p:extLst>
      <p:ext uri="{BB962C8B-B14F-4D97-AF65-F5344CB8AC3E}">
        <p14:creationId xmlns:p14="http://schemas.microsoft.com/office/powerpoint/2010/main" val="400295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
            <a:extLst>
              <a:ext uri="{FF2B5EF4-FFF2-40B4-BE49-F238E27FC236}">
                <a16:creationId xmlns:a16="http://schemas.microsoft.com/office/drawing/2014/main" id="{6A00672E-5CFF-014F-A2C0-14304E873680}"/>
              </a:ext>
            </a:extLst>
          </p:cNvPr>
          <p:cNvSpPr>
            <a:spLocks noChangeArrowheads="1"/>
          </p:cNvSpPr>
          <p:nvPr/>
        </p:nvSpPr>
        <p:spPr bwMode="auto">
          <a:xfrm>
            <a:off x="1812010" y="1631975"/>
            <a:ext cx="868956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200"/>
              </a:spcAft>
              <a:buNone/>
            </a:pPr>
            <a:r>
              <a:rPr lang="en-US" altLang="en-US" sz="2800" i="1" dirty="0" err="1"/>
              <a:t>i</a:t>
            </a:r>
            <a:r>
              <a:rPr lang="en-US" altLang="en-US" sz="2800" i="1" dirty="0"/>
              <a:t>-Ready </a:t>
            </a:r>
            <a:r>
              <a:rPr lang="en-US" altLang="en-US" sz="2800" dirty="0"/>
              <a:t>is</a:t>
            </a:r>
            <a:r>
              <a:rPr lang="en-US" altLang="en-US" sz="2800" i="1" dirty="0"/>
              <a:t> </a:t>
            </a:r>
            <a:r>
              <a:rPr lang="en-US" altLang="en-US" sz="2800" dirty="0"/>
              <a:t>an </a:t>
            </a:r>
            <a:r>
              <a:rPr lang="en-US" altLang="en-US" sz="2800" b="1" dirty="0"/>
              <a:t>adaptive test</a:t>
            </a:r>
            <a:r>
              <a:rPr lang="en-US" altLang="en-US" sz="2800" dirty="0"/>
              <a:t>. This means the questions change based on your answers.</a:t>
            </a:r>
            <a:endParaRPr lang="en-US" altLang="en-US" sz="2800" b="1" dirty="0"/>
          </a:p>
        </p:txBody>
      </p:sp>
      <p:sp>
        <p:nvSpPr>
          <p:cNvPr id="26" name="Rounded Rectangle 25">
            <a:extLst>
              <a:ext uri="{FF2B5EF4-FFF2-40B4-BE49-F238E27FC236}">
                <a16:creationId xmlns:a16="http://schemas.microsoft.com/office/drawing/2014/main" id="{9FF4FA92-9F00-ED4B-8896-58CCE945C97E}"/>
              </a:ext>
            </a:extLst>
          </p:cNvPr>
          <p:cNvSpPr/>
          <p:nvPr/>
        </p:nvSpPr>
        <p:spPr>
          <a:xfrm>
            <a:off x="702198"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2" name="Rectangle 41">
            <a:extLst>
              <a:ext uri="{FF2B5EF4-FFF2-40B4-BE49-F238E27FC236}">
                <a16:creationId xmlns:a16="http://schemas.microsoft.com/office/drawing/2014/main" id="{932D130A-93EC-164D-9141-ABF47C6D1C0B}"/>
              </a:ext>
            </a:extLst>
          </p:cNvPr>
          <p:cNvSpPr/>
          <p:nvPr/>
        </p:nvSpPr>
        <p:spPr>
          <a:xfrm>
            <a:off x="2176161" y="368223"/>
            <a:ext cx="8481219" cy="769441"/>
          </a:xfrm>
          <a:prstGeom prst="rect">
            <a:avLst/>
          </a:prstGeom>
        </p:spPr>
        <p:txBody>
          <a:bodyPr wrap="square">
            <a:spAutoFit/>
          </a:bodyPr>
          <a:lstStyle/>
          <a:p>
            <a:pPr>
              <a:defRPr/>
            </a:pPr>
            <a:r>
              <a:rPr lang="en-US" altLang="en-US" sz="4400" b="1" dirty="0"/>
              <a:t>How does the Diagnostic work?</a:t>
            </a:r>
            <a:endParaRPr lang="en-US" sz="4400" dirty="0"/>
          </a:p>
        </p:txBody>
      </p:sp>
      <p:sp>
        <p:nvSpPr>
          <p:cNvPr id="43" name="Rectangle 42">
            <a:extLst>
              <a:ext uri="{FF2B5EF4-FFF2-40B4-BE49-F238E27FC236}">
                <a16:creationId xmlns:a16="http://schemas.microsoft.com/office/drawing/2014/main" id="{0697C23B-2113-3A41-BAEE-3D60CAA57AA4}"/>
              </a:ext>
            </a:extLst>
          </p:cNvPr>
          <p:cNvSpPr/>
          <p:nvPr/>
        </p:nvSpPr>
        <p:spPr>
          <a:xfrm>
            <a:off x="1812009" y="2997591"/>
            <a:ext cx="6585340" cy="584775"/>
          </a:xfrm>
          <a:prstGeom prst="rect">
            <a:avLst/>
          </a:prstGeom>
        </p:spPr>
        <p:txBody>
          <a:bodyPr wrap="square">
            <a:spAutoFit/>
          </a:bodyPr>
          <a:lstStyle/>
          <a:p>
            <a:r>
              <a:rPr lang="en-US" altLang="en-US" sz="3200" b="1" dirty="0"/>
              <a:t>Some questions will be . . .</a:t>
            </a:r>
            <a:endParaRPr lang="en-US" sz="3200" dirty="0"/>
          </a:p>
        </p:txBody>
      </p:sp>
      <p:grpSp>
        <p:nvGrpSpPr>
          <p:cNvPr id="44" name="Group 43">
            <a:extLst>
              <a:ext uri="{FF2B5EF4-FFF2-40B4-BE49-F238E27FC236}">
                <a16:creationId xmlns:a16="http://schemas.microsoft.com/office/drawing/2014/main" id="{966690C0-30A4-3540-9F1D-9FBFADBD2A19}"/>
              </a:ext>
            </a:extLst>
          </p:cNvPr>
          <p:cNvGrpSpPr/>
          <p:nvPr/>
        </p:nvGrpSpPr>
        <p:grpSpPr>
          <a:xfrm>
            <a:off x="1742966" y="4426252"/>
            <a:ext cx="2707934" cy="2004711"/>
            <a:chOff x="218966" y="4578651"/>
            <a:chExt cx="2707934" cy="2004711"/>
          </a:xfrm>
        </p:grpSpPr>
        <p:pic>
          <p:nvPicPr>
            <p:cNvPr id="45" name="Picture 44" descr="A close up of a sign&#10;&#10;Description automatically generated">
              <a:extLst>
                <a:ext uri="{FF2B5EF4-FFF2-40B4-BE49-F238E27FC236}">
                  <a16:creationId xmlns:a16="http://schemas.microsoft.com/office/drawing/2014/main" id="{3958F7D8-01B4-164D-9592-5E17658DE39C}"/>
                </a:ext>
              </a:extLst>
            </p:cNvPr>
            <p:cNvPicPr>
              <a:picLocks noChangeAspect="1"/>
            </p:cNvPicPr>
            <p:nvPr/>
          </p:nvPicPr>
          <p:blipFill>
            <a:blip r:embed="rId3"/>
            <a:stretch>
              <a:fillRect/>
            </a:stretch>
          </p:blipFill>
          <p:spPr>
            <a:xfrm>
              <a:off x="218966" y="4578651"/>
              <a:ext cx="2707934" cy="2004711"/>
            </a:xfrm>
            <a:prstGeom prst="rect">
              <a:avLst/>
            </a:prstGeom>
          </p:spPr>
        </p:pic>
        <p:sp>
          <p:nvSpPr>
            <p:cNvPr id="46" name="Rectangle 45">
              <a:extLst>
                <a:ext uri="{FF2B5EF4-FFF2-40B4-BE49-F238E27FC236}">
                  <a16:creationId xmlns:a16="http://schemas.microsoft.com/office/drawing/2014/main" id="{EE99CD4E-B3DA-2543-8214-2AA184C6A6A4}"/>
                </a:ext>
              </a:extLst>
            </p:cNvPr>
            <p:cNvSpPr/>
            <p:nvPr/>
          </p:nvSpPr>
          <p:spPr>
            <a:xfrm>
              <a:off x="1442016" y="5897186"/>
              <a:ext cx="1058116" cy="584775"/>
            </a:xfrm>
            <a:prstGeom prst="rect">
              <a:avLst/>
            </a:prstGeom>
          </p:spPr>
          <p:txBody>
            <a:bodyPr wrap="square">
              <a:spAutoFit/>
            </a:bodyPr>
            <a:lstStyle/>
            <a:p>
              <a:r>
                <a:rPr lang="en-US" altLang="en-US" sz="3200" b="1" dirty="0">
                  <a:solidFill>
                    <a:schemeClr val="bg1"/>
                  </a:solidFill>
                </a:rPr>
                <a:t>Hard</a:t>
              </a:r>
              <a:endParaRPr lang="en-US" sz="3200" dirty="0">
                <a:solidFill>
                  <a:schemeClr val="bg1"/>
                </a:solidFill>
              </a:endParaRPr>
            </a:p>
          </p:txBody>
        </p:sp>
      </p:grpSp>
      <p:grpSp>
        <p:nvGrpSpPr>
          <p:cNvPr id="47" name="Group 46">
            <a:extLst>
              <a:ext uri="{FF2B5EF4-FFF2-40B4-BE49-F238E27FC236}">
                <a16:creationId xmlns:a16="http://schemas.microsoft.com/office/drawing/2014/main" id="{A8BD5DC9-DBFB-A14E-8F18-5A228E16C211}"/>
              </a:ext>
            </a:extLst>
          </p:cNvPr>
          <p:cNvGrpSpPr/>
          <p:nvPr/>
        </p:nvGrpSpPr>
        <p:grpSpPr>
          <a:xfrm>
            <a:off x="4899471" y="4426252"/>
            <a:ext cx="2718430" cy="2004711"/>
            <a:chOff x="3375471" y="4578651"/>
            <a:chExt cx="2718430" cy="2004711"/>
          </a:xfrm>
        </p:grpSpPr>
        <p:pic>
          <p:nvPicPr>
            <p:cNvPr id="48" name="Picture 47" descr="A close up of a sign&#10;&#10;Description automatically generated">
              <a:extLst>
                <a:ext uri="{FF2B5EF4-FFF2-40B4-BE49-F238E27FC236}">
                  <a16:creationId xmlns:a16="http://schemas.microsoft.com/office/drawing/2014/main" id="{A0708DCD-C659-E84C-8D55-929A881916A2}"/>
                </a:ext>
              </a:extLst>
            </p:cNvPr>
            <p:cNvPicPr>
              <a:picLocks noChangeAspect="1"/>
            </p:cNvPicPr>
            <p:nvPr/>
          </p:nvPicPr>
          <p:blipFill>
            <a:blip r:embed="rId4"/>
            <a:stretch>
              <a:fillRect/>
            </a:stretch>
          </p:blipFill>
          <p:spPr>
            <a:xfrm>
              <a:off x="3375471" y="4578651"/>
              <a:ext cx="2718430" cy="2004711"/>
            </a:xfrm>
            <a:prstGeom prst="rect">
              <a:avLst/>
            </a:prstGeom>
          </p:spPr>
        </p:pic>
        <p:sp>
          <p:nvSpPr>
            <p:cNvPr id="49" name="Rectangle 48">
              <a:extLst>
                <a:ext uri="{FF2B5EF4-FFF2-40B4-BE49-F238E27FC236}">
                  <a16:creationId xmlns:a16="http://schemas.microsoft.com/office/drawing/2014/main" id="{22443FDD-80FA-2342-A697-C470B0C6BB37}"/>
                </a:ext>
              </a:extLst>
            </p:cNvPr>
            <p:cNvSpPr/>
            <p:nvPr/>
          </p:nvSpPr>
          <p:spPr>
            <a:xfrm>
              <a:off x="3861125" y="5897186"/>
              <a:ext cx="1058116" cy="584775"/>
            </a:xfrm>
            <a:prstGeom prst="rect">
              <a:avLst/>
            </a:prstGeom>
          </p:spPr>
          <p:txBody>
            <a:bodyPr wrap="square">
              <a:spAutoFit/>
            </a:bodyPr>
            <a:lstStyle/>
            <a:p>
              <a:r>
                <a:rPr lang="en-US" altLang="en-US" sz="3200" b="1" dirty="0">
                  <a:solidFill>
                    <a:schemeClr val="bg1"/>
                  </a:solidFill>
                </a:rPr>
                <a:t>Easy</a:t>
              </a:r>
              <a:endParaRPr lang="en-US" sz="3200" dirty="0">
                <a:solidFill>
                  <a:schemeClr val="bg1"/>
                </a:solidFill>
              </a:endParaRPr>
            </a:p>
          </p:txBody>
        </p:sp>
      </p:grpSp>
      <p:grpSp>
        <p:nvGrpSpPr>
          <p:cNvPr id="50" name="Group 49">
            <a:extLst>
              <a:ext uri="{FF2B5EF4-FFF2-40B4-BE49-F238E27FC236}">
                <a16:creationId xmlns:a16="http://schemas.microsoft.com/office/drawing/2014/main" id="{C42EB5BF-5C4E-254B-931C-B04B2634D655}"/>
              </a:ext>
            </a:extLst>
          </p:cNvPr>
          <p:cNvGrpSpPr/>
          <p:nvPr/>
        </p:nvGrpSpPr>
        <p:grpSpPr>
          <a:xfrm>
            <a:off x="7954713" y="4006418"/>
            <a:ext cx="2382561" cy="2424545"/>
            <a:chOff x="6542472" y="4158817"/>
            <a:chExt cx="2382561" cy="2424545"/>
          </a:xfrm>
        </p:grpSpPr>
        <p:pic>
          <p:nvPicPr>
            <p:cNvPr id="51" name="Picture 50">
              <a:extLst>
                <a:ext uri="{FF2B5EF4-FFF2-40B4-BE49-F238E27FC236}">
                  <a16:creationId xmlns:a16="http://schemas.microsoft.com/office/drawing/2014/main" id="{F921965A-CA07-BF44-ACD5-55BA20C8FB97}"/>
                </a:ext>
              </a:extLst>
            </p:cNvPr>
            <p:cNvPicPr>
              <a:picLocks noChangeAspect="1"/>
            </p:cNvPicPr>
            <p:nvPr/>
          </p:nvPicPr>
          <p:blipFill>
            <a:blip r:embed="rId5"/>
            <a:srcRect/>
            <a:stretch/>
          </p:blipFill>
          <p:spPr>
            <a:xfrm>
              <a:off x="6542472" y="4158817"/>
              <a:ext cx="2382561" cy="2424545"/>
            </a:xfrm>
            <a:prstGeom prst="rect">
              <a:avLst/>
            </a:prstGeom>
          </p:spPr>
        </p:pic>
        <p:sp>
          <p:nvSpPr>
            <p:cNvPr id="52" name="Rectangle 51">
              <a:extLst>
                <a:ext uri="{FF2B5EF4-FFF2-40B4-BE49-F238E27FC236}">
                  <a16:creationId xmlns:a16="http://schemas.microsoft.com/office/drawing/2014/main" id="{F05944ED-6B9E-D54B-9C9E-FE511550064D}"/>
                </a:ext>
              </a:extLst>
            </p:cNvPr>
            <p:cNvSpPr/>
            <p:nvPr/>
          </p:nvSpPr>
          <p:spPr>
            <a:xfrm>
              <a:off x="6735443" y="5897186"/>
              <a:ext cx="1996619" cy="584775"/>
            </a:xfrm>
            <a:prstGeom prst="rect">
              <a:avLst/>
            </a:prstGeom>
          </p:spPr>
          <p:txBody>
            <a:bodyPr wrap="square">
              <a:spAutoFit/>
            </a:bodyPr>
            <a:lstStyle/>
            <a:p>
              <a:r>
                <a:rPr lang="en-US" altLang="en-US" sz="3200" b="1" dirty="0">
                  <a:solidFill>
                    <a:schemeClr val="bg1"/>
                  </a:solidFill>
                </a:rPr>
                <a:t>Just Right!</a:t>
              </a:r>
              <a:endParaRPr lang="en-US" sz="3200" dirty="0">
                <a:solidFill>
                  <a:schemeClr val="bg1"/>
                </a:solidFill>
              </a:endParaRPr>
            </a:p>
          </p:txBody>
        </p:sp>
      </p:grpSp>
    </p:spTree>
    <p:extLst>
      <p:ext uri="{BB962C8B-B14F-4D97-AF65-F5344CB8AC3E}">
        <p14:creationId xmlns:p14="http://schemas.microsoft.com/office/powerpoint/2010/main" val="307725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AF137BF8-10E8-2F45-A0B9-E6EB98EF50B7}"/>
              </a:ext>
            </a:extLst>
          </p:cNvPr>
          <p:cNvSpPr>
            <a:spLocks noChangeArrowheads="1"/>
          </p:cNvSpPr>
          <p:nvPr/>
        </p:nvSpPr>
        <p:spPr bwMode="auto">
          <a:xfrm>
            <a:off x="0" y="1736229"/>
            <a:ext cx="8437936"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2">
              <a:spcBef>
                <a:spcPct val="0"/>
              </a:spcBef>
              <a:spcAft>
                <a:spcPts val="2400"/>
              </a:spcAft>
            </a:pPr>
            <a:r>
              <a:rPr lang="en-US" sz="3200" dirty="0"/>
              <a:t>As a class, something we did well was . . .</a:t>
            </a:r>
          </a:p>
          <a:p>
            <a:pPr lvl="2">
              <a:spcBef>
                <a:spcPct val="0"/>
              </a:spcBef>
              <a:spcAft>
                <a:spcPts val="2400"/>
              </a:spcAft>
            </a:pPr>
            <a:r>
              <a:rPr lang="en-US" sz="3200" dirty="0"/>
              <a:t>As a class, let's work on . . . </a:t>
            </a:r>
            <a:br>
              <a:rPr lang="en-US" sz="2000" dirty="0"/>
            </a:br>
            <a:endParaRPr lang="en-US" altLang="en-US" sz="2000" dirty="0"/>
          </a:p>
        </p:txBody>
      </p:sp>
      <p:sp>
        <p:nvSpPr>
          <p:cNvPr id="2" name="Rounded Rectangle 1">
            <a:extLst>
              <a:ext uri="{FF2B5EF4-FFF2-40B4-BE49-F238E27FC236}">
                <a16:creationId xmlns:a16="http://schemas.microsoft.com/office/drawing/2014/main" id="{BD4CA670-AAA3-BDA6-E543-E2B658335AA7}"/>
              </a:ext>
            </a:extLst>
          </p:cNvPr>
          <p:cNvSpPr/>
          <p:nvPr/>
        </p:nvSpPr>
        <p:spPr>
          <a:xfrm>
            <a:off x="-1154721" y="310584"/>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20D3787B-1EC3-5FFF-D2C5-F4F8BF151CC3}"/>
              </a:ext>
            </a:extLst>
          </p:cNvPr>
          <p:cNvSpPr/>
          <p:nvPr/>
        </p:nvSpPr>
        <p:spPr>
          <a:xfrm>
            <a:off x="743515" y="387359"/>
            <a:ext cx="8976955" cy="769441"/>
          </a:xfrm>
          <a:prstGeom prst="rect">
            <a:avLst/>
          </a:prstGeom>
        </p:spPr>
        <p:txBody>
          <a:bodyPr wrap="square">
            <a:spAutoFit/>
          </a:bodyPr>
          <a:lstStyle/>
          <a:p>
            <a:pPr>
              <a:defRPr/>
            </a:pPr>
            <a:r>
              <a:rPr lang="en-US" altLang="en-US" sz="4000" b="1" dirty="0">
                <a:latin typeface="+mn-lt"/>
              </a:rPr>
              <a:t>Talk about </a:t>
            </a:r>
            <a:r>
              <a:rPr lang="en-US" altLang="en-US" sz="4400" b="1" dirty="0">
                <a:latin typeface="+mn-lt"/>
              </a:rPr>
              <a:t>How</a:t>
            </a:r>
            <a:r>
              <a:rPr lang="en-US" altLang="en-US" sz="4000" b="1" dirty="0">
                <a:latin typeface="+mn-lt"/>
              </a:rPr>
              <a:t> We Take the Diagnostic</a:t>
            </a:r>
            <a:endParaRPr lang="en-US" sz="4000" b="1" dirty="0">
              <a:latin typeface="+mn-lt"/>
            </a:endParaRPr>
          </a:p>
        </p:txBody>
      </p:sp>
    </p:spTree>
    <p:extLst>
      <p:ext uri="{BB962C8B-B14F-4D97-AF65-F5344CB8AC3E}">
        <p14:creationId xmlns:p14="http://schemas.microsoft.com/office/powerpoint/2010/main" val="307506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1">
            <a:extLst>
              <a:ext uri="{FF2B5EF4-FFF2-40B4-BE49-F238E27FC236}">
                <a16:creationId xmlns:a16="http://schemas.microsoft.com/office/drawing/2014/main" id="{A77F790C-AF30-5A44-9650-015B2F09BD6C}"/>
              </a:ext>
            </a:extLst>
          </p:cNvPr>
          <p:cNvSpPr>
            <a:spLocks noChangeArrowheads="1"/>
          </p:cNvSpPr>
          <p:nvPr/>
        </p:nvSpPr>
        <p:spPr bwMode="auto">
          <a:xfrm>
            <a:off x="2210885" y="1483898"/>
            <a:ext cx="7943850" cy="169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dirty="0"/>
              <a:t>Remember, the </a:t>
            </a:r>
            <a:r>
              <a:rPr lang="en-US" altLang="en-US" dirty="0"/>
              <a:t>Diagnostic </a:t>
            </a:r>
            <a:r>
              <a:rPr lang="en-US" altLang="en-US" b="1" dirty="0"/>
              <a:t>helps</a:t>
            </a:r>
            <a:r>
              <a:rPr lang="en-US" altLang="en-US" dirty="0"/>
              <a:t> </a:t>
            </a:r>
            <a:r>
              <a:rPr lang="en-US" altLang="en-US" b="1" dirty="0"/>
              <a:t>us</a:t>
            </a:r>
            <a:r>
              <a:rPr lang="en-US" altLang="en-US" dirty="0"/>
              <a:t>:</a:t>
            </a:r>
            <a:r>
              <a:rPr lang="en-US" altLang="en-US" b="1" dirty="0"/>
              <a:t> </a:t>
            </a:r>
          </a:p>
          <a:p>
            <a:pPr marL="457200" lvl="1" indent="0">
              <a:lnSpc>
                <a:spcPct val="150000"/>
              </a:lnSpc>
              <a:spcBef>
                <a:spcPct val="0"/>
              </a:spcBef>
              <a:buNone/>
            </a:pPr>
            <a:br>
              <a:rPr lang="en-US" altLang="en-US" sz="2400" dirty="0"/>
            </a:br>
            <a:endParaRPr lang="en-US" altLang="en-US" sz="2400" dirty="0"/>
          </a:p>
        </p:txBody>
      </p:sp>
      <p:sp>
        <p:nvSpPr>
          <p:cNvPr id="9" name="Rectangle 8">
            <a:extLst>
              <a:ext uri="{FF2B5EF4-FFF2-40B4-BE49-F238E27FC236}">
                <a16:creationId xmlns:a16="http://schemas.microsoft.com/office/drawing/2014/main" id="{ABAFBA45-E2D5-F149-B4FC-48F455BD2EB6}"/>
              </a:ext>
            </a:extLst>
          </p:cNvPr>
          <p:cNvSpPr/>
          <p:nvPr/>
        </p:nvSpPr>
        <p:spPr>
          <a:xfrm>
            <a:off x="5674384" y="4463647"/>
            <a:ext cx="4110617" cy="1077218"/>
          </a:xfrm>
          <a:prstGeom prst="rect">
            <a:avLst/>
          </a:prstGeom>
        </p:spPr>
        <p:txBody>
          <a:bodyPr wrap="square">
            <a:spAutoFit/>
          </a:bodyPr>
          <a:lstStyle/>
          <a:p>
            <a:pPr lvl="1" indent="-457200">
              <a:spcAft>
                <a:spcPts val="0"/>
              </a:spcAft>
              <a:buFont typeface="Arial" panose="020B0604020202020204" pitchFamily="34" charset="0"/>
              <a:buChar char="•"/>
            </a:pPr>
            <a:r>
              <a:rPr lang="en-US" altLang="en-US" sz="3200" dirty="0"/>
              <a:t>Make the best use </a:t>
            </a:r>
            <a:br>
              <a:rPr lang="en-US" altLang="en-US" sz="3200" dirty="0"/>
            </a:br>
            <a:r>
              <a:rPr lang="en-US" altLang="en-US" sz="3200" dirty="0"/>
              <a:t>of your learning time</a:t>
            </a:r>
            <a:endParaRPr lang="en-US" altLang="en-US" sz="2400" dirty="0"/>
          </a:p>
        </p:txBody>
      </p:sp>
      <p:grpSp>
        <p:nvGrpSpPr>
          <p:cNvPr id="3" name="Group 2">
            <a:extLst>
              <a:ext uri="{FF2B5EF4-FFF2-40B4-BE49-F238E27FC236}">
                <a16:creationId xmlns:a16="http://schemas.microsoft.com/office/drawing/2014/main" id="{A92F8A9B-9DD5-7646-B806-ED1C3A4103B1}"/>
              </a:ext>
            </a:extLst>
          </p:cNvPr>
          <p:cNvGrpSpPr/>
          <p:nvPr/>
        </p:nvGrpSpPr>
        <p:grpSpPr>
          <a:xfrm>
            <a:off x="2143241" y="3429001"/>
            <a:ext cx="3171424" cy="2767506"/>
            <a:chOff x="1387060" y="4455732"/>
            <a:chExt cx="1009974" cy="881342"/>
          </a:xfrm>
          <a:effectLst>
            <a:outerShdw blurRad="63500" sx="102000" sy="102000" algn="ctr" rotWithShape="0">
              <a:prstClr val="black">
                <a:alpha val="40000"/>
              </a:prstClr>
            </a:outerShdw>
          </a:effectLst>
        </p:grpSpPr>
        <p:pic>
          <p:nvPicPr>
            <p:cNvPr id="12" name="Picture 11">
              <a:extLst>
                <a:ext uri="{FF2B5EF4-FFF2-40B4-BE49-F238E27FC236}">
                  <a16:creationId xmlns:a16="http://schemas.microsoft.com/office/drawing/2014/main" id="{F29040E8-409E-4846-822D-06FB94B0D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867" y="4455732"/>
              <a:ext cx="551167" cy="551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9D59D22-904D-1F47-9BB1-E95DAE6C5B72}"/>
                </a:ext>
              </a:extLst>
            </p:cNvPr>
            <p:cNvPicPr>
              <a:picLocks noChangeAspect="1"/>
            </p:cNvPicPr>
            <p:nvPr/>
          </p:nvPicPr>
          <p:blipFill>
            <a:blip r:embed="rId4"/>
            <a:stretch>
              <a:fillRect/>
            </a:stretch>
          </p:blipFill>
          <p:spPr>
            <a:xfrm>
              <a:off x="1387060" y="4616128"/>
              <a:ext cx="789801" cy="720946"/>
            </a:xfrm>
            <a:prstGeom prst="rect">
              <a:avLst/>
            </a:prstGeom>
          </p:spPr>
        </p:pic>
      </p:grpSp>
      <p:sp>
        <p:nvSpPr>
          <p:cNvPr id="10" name="Rectangle 9">
            <a:extLst>
              <a:ext uri="{FF2B5EF4-FFF2-40B4-BE49-F238E27FC236}">
                <a16:creationId xmlns:a16="http://schemas.microsoft.com/office/drawing/2014/main" id="{845E3066-58CE-474C-BBD0-6D72A2DD8D24}"/>
              </a:ext>
            </a:extLst>
          </p:cNvPr>
          <p:cNvSpPr/>
          <p:nvPr/>
        </p:nvSpPr>
        <p:spPr>
          <a:xfrm>
            <a:off x="5608722" y="2340018"/>
            <a:ext cx="4670894" cy="584775"/>
          </a:xfrm>
          <a:prstGeom prst="rect">
            <a:avLst/>
          </a:prstGeom>
        </p:spPr>
        <p:txBody>
          <a:bodyPr wrap="none">
            <a:spAutoFit/>
          </a:bodyPr>
          <a:lstStyle/>
          <a:p>
            <a:pPr marL="457200" indent="-457200">
              <a:buFont typeface="Arial" panose="020B0604020202020204" pitchFamily="34" charset="0"/>
              <a:buChar char="•"/>
            </a:pPr>
            <a:r>
              <a:rPr lang="en-US" altLang="en-US" sz="3200" dirty="0"/>
              <a:t>Find out what you know</a:t>
            </a:r>
            <a:endParaRPr lang="en-US" sz="3200" dirty="0"/>
          </a:p>
        </p:txBody>
      </p:sp>
      <p:pic>
        <p:nvPicPr>
          <p:cNvPr id="15" name="Picture 14">
            <a:extLst>
              <a:ext uri="{FF2B5EF4-FFF2-40B4-BE49-F238E27FC236}">
                <a16:creationId xmlns:a16="http://schemas.microsoft.com/office/drawing/2014/main" id="{811EC325-5ED0-4247-9785-AEB56907FC7C}"/>
              </a:ext>
            </a:extLst>
          </p:cNvPr>
          <p:cNvPicPr>
            <a:picLocks noChangeAspect="1"/>
          </p:cNvPicPr>
          <p:nvPr/>
        </p:nvPicPr>
        <p:blipFill>
          <a:blip r:embed="rId5"/>
          <a:stretch>
            <a:fillRect/>
          </a:stretch>
        </p:blipFill>
        <p:spPr>
          <a:xfrm>
            <a:off x="3054515" y="2121650"/>
            <a:ext cx="2305134" cy="4368129"/>
          </a:xfrm>
          <a:prstGeom prst="rect">
            <a:avLst/>
          </a:prstGeom>
          <a:effectLst>
            <a:outerShdw blurRad="63500" sx="102000" sy="102000" algn="ctr" rotWithShape="0">
              <a:prstClr val="black">
                <a:alpha val="40000"/>
              </a:prstClr>
            </a:outerShdw>
          </a:effectLst>
        </p:spPr>
      </p:pic>
      <p:sp>
        <p:nvSpPr>
          <p:cNvPr id="11" name="Rectangle 10">
            <a:extLst>
              <a:ext uri="{FF2B5EF4-FFF2-40B4-BE49-F238E27FC236}">
                <a16:creationId xmlns:a16="http://schemas.microsoft.com/office/drawing/2014/main" id="{3F693EBE-70C8-DE42-A3B6-53BDF31C80E5}"/>
              </a:ext>
            </a:extLst>
          </p:cNvPr>
          <p:cNvSpPr/>
          <p:nvPr/>
        </p:nvSpPr>
        <p:spPr>
          <a:xfrm>
            <a:off x="5608723" y="3155610"/>
            <a:ext cx="4546013" cy="1077218"/>
          </a:xfrm>
          <a:prstGeom prst="rect">
            <a:avLst/>
          </a:prstGeom>
        </p:spPr>
        <p:txBody>
          <a:bodyPr wrap="square">
            <a:spAutoFit/>
          </a:bodyPr>
          <a:lstStyle/>
          <a:p>
            <a:pPr marL="457200" indent="-457200">
              <a:buFont typeface="Arial" panose="020B0604020202020204" pitchFamily="34" charset="0"/>
              <a:buChar char="•"/>
            </a:pPr>
            <a:r>
              <a:rPr lang="en-US" altLang="en-US" sz="3200" dirty="0"/>
              <a:t>Understand what you</a:t>
            </a:r>
            <a:br>
              <a:rPr lang="en-US" altLang="en-US" sz="3200" dirty="0"/>
            </a:br>
            <a:r>
              <a:rPr lang="en-US" altLang="en-US" sz="3200" dirty="0"/>
              <a:t> are ready to learn</a:t>
            </a:r>
            <a:endParaRPr lang="en-US" sz="3200" dirty="0"/>
          </a:p>
        </p:txBody>
      </p:sp>
      <p:grpSp>
        <p:nvGrpSpPr>
          <p:cNvPr id="4" name="Group 3">
            <a:extLst>
              <a:ext uri="{FF2B5EF4-FFF2-40B4-BE49-F238E27FC236}">
                <a16:creationId xmlns:a16="http://schemas.microsoft.com/office/drawing/2014/main" id="{2E17ACB7-DA23-5042-9169-C6D0E75F2881}"/>
              </a:ext>
            </a:extLst>
          </p:cNvPr>
          <p:cNvGrpSpPr/>
          <p:nvPr/>
        </p:nvGrpSpPr>
        <p:grpSpPr>
          <a:xfrm>
            <a:off x="2188861" y="3180967"/>
            <a:ext cx="3919839" cy="2565363"/>
            <a:chOff x="700157" y="3497045"/>
            <a:chExt cx="1687978" cy="1104708"/>
          </a:xfrm>
          <a:effectLst>
            <a:outerShdw blurRad="63500" sx="102000" sy="102000" algn="ctr" rotWithShape="0">
              <a:prstClr val="black">
                <a:alpha val="40000"/>
              </a:prstClr>
            </a:outerShdw>
          </a:effectLst>
        </p:grpSpPr>
        <p:pic>
          <p:nvPicPr>
            <p:cNvPr id="16" name="Picture 15">
              <a:extLst>
                <a:ext uri="{FF2B5EF4-FFF2-40B4-BE49-F238E27FC236}">
                  <a16:creationId xmlns:a16="http://schemas.microsoft.com/office/drawing/2014/main" id="{35ABEC06-48EF-CB47-B258-F5BB791FFEA0}"/>
                </a:ext>
              </a:extLst>
            </p:cNvPr>
            <p:cNvPicPr>
              <a:picLocks noChangeAspect="1"/>
            </p:cNvPicPr>
            <p:nvPr/>
          </p:nvPicPr>
          <p:blipFill>
            <a:blip r:embed="rId6"/>
            <a:stretch>
              <a:fillRect/>
            </a:stretch>
          </p:blipFill>
          <p:spPr>
            <a:xfrm>
              <a:off x="700157" y="3508792"/>
              <a:ext cx="1057137" cy="831672"/>
            </a:xfrm>
            <a:prstGeom prst="rect">
              <a:avLst/>
            </a:prstGeom>
          </p:spPr>
        </p:pic>
        <p:pic>
          <p:nvPicPr>
            <p:cNvPr id="6" name="Picture 5">
              <a:extLst>
                <a:ext uri="{FF2B5EF4-FFF2-40B4-BE49-F238E27FC236}">
                  <a16:creationId xmlns:a16="http://schemas.microsoft.com/office/drawing/2014/main" id="{B4C62460-7C45-5349-8460-1D556DC8F3E5}"/>
                </a:ext>
              </a:extLst>
            </p:cNvPr>
            <p:cNvPicPr>
              <a:picLocks noChangeAspect="1"/>
            </p:cNvPicPr>
            <p:nvPr/>
          </p:nvPicPr>
          <p:blipFill>
            <a:blip r:embed="rId7"/>
            <a:stretch>
              <a:fillRect/>
            </a:stretch>
          </p:blipFill>
          <p:spPr>
            <a:xfrm flipH="1">
              <a:off x="1409467" y="3497045"/>
              <a:ext cx="978668" cy="1104708"/>
            </a:xfrm>
            <a:prstGeom prst="rect">
              <a:avLst/>
            </a:prstGeom>
            <a:effectLst>
              <a:outerShdw blurRad="63500" sx="102000" sy="102000" algn="ctr" rotWithShape="0">
                <a:prstClr val="black">
                  <a:alpha val="40000"/>
                </a:prstClr>
              </a:outerShdw>
            </a:effectLst>
          </p:spPr>
        </p:pic>
      </p:grpSp>
      <p:sp>
        <p:nvSpPr>
          <p:cNvPr id="25" name="Rounded Rectangle 24">
            <a:extLst>
              <a:ext uri="{FF2B5EF4-FFF2-40B4-BE49-F238E27FC236}">
                <a16:creationId xmlns:a16="http://schemas.microsoft.com/office/drawing/2014/main" id="{E2D60FF5-8EDA-4642-9A3A-016ED5E902B1}"/>
              </a:ext>
            </a:extLst>
          </p:cNvPr>
          <p:cNvSpPr/>
          <p:nvPr/>
        </p:nvSpPr>
        <p:spPr>
          <a:xfrm>
            <a:off x="-532242"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Rectangle 25">
            <a:extLst>
              <a:ext uri="{FF2B5EF4-FFF2-40B4-BE49-F238E27FC236}">
                <a16:creationId xmlns:a16="http://schemas.microsoft.com/office/drawing/2014/main" id="{8A867D7E-EFDD-544E-AF2D-9FF432394D51}"/>
              </a:ext>
            </a:extLst>
          </p:cNvPr>
          <p:cNvSpPr/>
          <p:nvPr/>
        </p:nvSpPr>
        <p:spPr>
          <a:xfrm>
            <a:off x="941721" y="368223"/>
            <a:ext cx="8481219" cy="769441"/>
          </a:xfrm>
          <a:prstGeom prst="rect">
            <a:avLst/>
          </a:prstGeom>
        </p:spPr>
        <p:txBody>
          <a:bodyPr wrap="square">
            <a:spAutoFit/>
          </a:bodyPr>
          <a:lstStyle/>
          <a:p>
            <a:pPr>
              <a:defRPr/>
            </a:pPr>
            <a:r>
              <a:rPr lang="en-US" altLang="en-US" sz="4400" b="1" dirty="0"/>
              <a:t>Why take the </a:t>
            </a:r>
            <a:r>
              <a:rPr lang="en-US" altLang="en-US" sz="4400" b="1" i="1" dirty="0"/>
              <a:t>i-Ready</a:t>
            </a:r>
            <a:r>
              <a:rPr lang="en-US" altLang="en-US" sz="4400" b="1" dirty="0"/>
              <a:t> </a:t>
            </a:r>
            <a:r>
              <a:rPr lang="en-US" altLang="en-US" sz="4400" b="1" i="1" dirty="0"/>
              <a:t>Diagnostic</a:t>
            </a:r>
            <a:r>
              <a:rPr lang="en-US" altLang="en-US" sz="4400" b="1" dirty="0"/>
              <a:t>?</a:t>
            </a:r>
            <a:endParaRPr lang="en-US" sz="4400" dirty="0"/>
          </a:p>
        </p:txBody>
      </p:sp>
    </p:spTree>
    <p:extLst>
      <p:ext uri="{BB962C8B-B14F-4D97-AF65-F5344CB8AC3E}">
        <p14:creationId xmlns:p14="http://schemas.microsoft.com/office/powerpoint/2010/main" val="166561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C0FB1A-24B8-4344-8CF9-2807A7609C89}"/>
              </a:ext>
            </a:extLst>
          </p:cNvPr>
          <p:cNvSpPr/>
          <p:nvPr/>
        </p:nvSpPr>
        <p:spPr>
          <a:xfrm>
            <a:off x="2416630" y="1643897"/>
            <a:ext cx="7305885" cy="1384995"/>
          </a:xfrm>
          <a:prstGeom prst="rect">
            <a:avLst/>
          </a:prstGeom>
        </p:spPr>
        <p:txBody>
          <a:bodyPr wrap="square">
            <a:spAutoFit/>
          </a:bodyPr>
          <a:lstStyle/>
          <a:p>
            <a:pPr marL="11430"/>
            <a:r>
              <a:rPr lang="en-US" sz="2800" dirty="0"/>
              <a:t>Remember </a:t>
            </a:r>
            <a:r>
              <a:rPr lang="en-US" sz="2800" b="1" dirty="0"/>
              <a:t>this test is adaptive</a:t>
            </a:r>
            <a:r>
              <a:rPr lang="en-US" sz="2800" dirty="0"/>
              <a:t>! You should try your best, but know that you’ll get questions you don’t know how to answer. </a:t>
            </a:r>
          </a:p>
        </p:txBody>
      </p:sp>
      <p:sp>
        <p:nvSpPr>
          <p:cNvPr id="2" name="Rounded Rectangle 1">
            <a:extLst>
              <a:ext uri="{FF2B5EF4-FFF2-40B4-BE49-F238E27FC236}">
                <a16:creationId xmlns:a16="http://schemas.microsoft.com/office/drawing/2014/main" id="{F59E5029-2639-8010-DD5E-41EED025A980}"/>
              </a:ext>
            </a:extLst>
          </p:cNvPr>
          <p:cNvSpPr/>
          <p:nvPr/>
        </p:nvSpPr>
        <p:spPr>
          <a:xfrm>
            <a:off x="-727140" y="219996"/>
            <a:ext cx="6730568"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2AA71369-AE2C-7B28-5CAD-4BB8B05E2487}"/>
              </a:ext>
            </a:extLst>
          </p:cNvPr>
          <p:cNvSpPr/>
          <p:nvPr/>
        </p:nvSpPr>
        <p:spPr>
          <a:xfrm>
            <a:off x="530241" y="368223"/>
            <a:ext cx="8481219" cy="769441"/>
          </a:xfrm>
          <a:prstGeom prst="rect">
            <a:avLst/>
          </a:prstGeom>
        </p:spPr>
        <p:txBody>
          <a:bodyPr wrap="square">
            <a:spAutoFit/>
          </a:bodyPr>
          <a:lstStyle/>
          <a:p>
            <a:pPr>
              <a:defRPr/>
            </a:pPr>
            <a:r>
              <a:rPr lang="en-US" altLang="en-US" sz="4400" b="1" dirty="0">
                <a:latin typeface="+mn-lt"/>
              </a:rPr>
              <a:t>What should you do?</a:t>
            </a:r>
            <a:endParaRPr lang="en-US" sz="4400" b="1" dirty="0">
              <a:latin typeface="+mn-lt"/>
            </a:endParaRPr>
          </a:p>
        </p:txBody>
      </p:sp>
    </p:spTree>
    <p:extLst>
      <p:ext uri="{BB962C8B-B14F-4D97-AF65-F5344CB8AC3E}">
        <p14:creationId xmlns:p14="http://schemas.microsoft.com/office/powerpoint/2010/main" val="1376570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4C0416-19CF-D645-AB20-B6C0DA7E51FA}"/>
              </a:ext>
            </a:extLst>
          </p:cNvPr>
          <p:cNvSpPr/>
          <p:nvPr/>
        </p:nvSpPr>
        <p:spPr>
          <a:xfrm>
            <a:off x="2176161" y="3316121"/>
            <a:ext cx="3986373" cy="1609158"/>
          </a:xfrm>
          <a:prstGeom prst="rect">
            <a:avLst/>
          </a:prstGeom>
        </p:spPr>
        <p:txBody>
          <a:bodyPr wrap="square">
            <a:spAutoFit/>
          </a:bodyPr>
          <a:lstStyle/>
          <a:p>
            <a:pPr marL="68580" eaLnBrk="1" hangingPunct="1">
              <a:lnSpc>
                <a:spcPct val="88000"/>
              </a:lnSpc>
              <a:spcAft>
                <a:spcPts val="1200"/>
              </a:spcAft>
            </a:pPr>
            <a:r>
              <a:rPr lang="en-US" altLang="en-US" sz="2800" b="1" dirty="0"/>
              <a:t>Try your best. </a:t>
            </a:r>
            <a:br>
              <a:rPr lang="en-US" altLang="en-US" sz="2800" b="1" dirty="0"/>
            </a:br>
            <a:r>
              <a:rPr lang="en-US" altLang="en-US" sz="2800" b="1" dirty="0"/>
              <a:t>Do not rush</a:t>
            </a:r>
            <a:r>
              <a:rPr lang="en-US" altLang="en-US" sz="2800" dirty="0"/>
              <a:t>,</a:t>
            </a:r>
            <a:r>
              <a:rPr lang="en-US" altLang="en-US" sz="2800" b="1" dirty="0"/>
              <a:t> </a:t>
            </a:r>
            <a:r>
              <a:rPr lang="en-US" altLang="en-US" sz="2800" dirty="0"/>
              <a:t>but do not spend too much time on any one question.</a:t>
            </a:r>
          </a:p>
        </p:txBody>
      </p:sp>
      <p:pic>
        <p:nvPicPr>
          <p:cNvPr id="3" name="Picture 2">
            <a:extLst>
              <a:ext uri="{FF2B5EF4-FFF2-40B4-BE49-F238E27FC236}">
                <a16:creationId xmlns:a16="http://schemas.microsoft.com/office/drawing/2014/main" id="{612921B1-05E9-27DC-D791-FE819D162451}"/>
              </a:ext>
            </a:extLst>
          </p:cNvPr>
          <p:cNvPicPr>
            <a:picLocks noChangeAspect="1"/>
          </p:cNvPicPr>
          <p:nvPr/>
        </p:nvPicPr>
        <p:blipFill>
          <a:blip r:embed="rId3"/>
          <a:stretch>
            <a:fillRect/>
          </a:stretch>
        </p:blipFill>
        <p:spPr>
          <a:xfrm>
            <a:off x="6543440" y="2284306"/>
            <a:ext cx="3672791" cy="3672791"/>
          </a:xfrm>
          <a:prstGeom prst="rect">
            <a:avLst/>
          </a:prstGeom>
        </p:spPr>
      </p:pic>
      <p:sp>
        <p:nvSpPr>
          <p:cNvPr id="4" name="Rounded Rectangle 3">
            <a:extLst>
              <a:ext uri="{FF2B5EF4-FFF2-40B4-BE49-F238E27FC236}">
                <a16:creationId xmlns:a16="http://schemas.microsoft.com/office/drawing/2014/main" id="{E0EE43E5-0938-5F63-A87F-33C26D671856}"/>
              </a:ext>
            </a:extLst>
          </p:cNvPr>
          <p:cNvSpPr/>
          <p:nvPr/>
        </p:nvSpPr>
        <p:spPr>
          <a:xfrm>
            <a:off x="-727140" y="219996"/>
            <a:ext cx="6730568"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735CE011-91F8-671C-79C3-62CF9123C9C1}"/>
              </a:ext>
            </a:extLst>
          </p:cNvPr>
          <p:cNvSpPr/>
          <p:nvPr/>
        </p:nvSpPr>
        <p:spPr>
          <a:xfrm>
            <a:off x="530241" y="368223"/>
            <a:ext cx="8481219" cy="769441"/>
          </a:xfrm>
          <a:prstGeom prst="rect">
            <a:avLst/>
          </a:prstGeom>
        </p:spPr>
        <p:txBody>
          <a:bodyPr wrap="square">
            <a:spAutoFit/>
          </a:bodyPr>
          <a:lstStyle/>
          <a:p>
            <a:pPr>
              <a:defRPr/>
            </a:pPr>
            <a:r>
              <a:rPr lang="en-US" altLang="en-US" sz="4400" b="1" dirty="0">
                <a:latin typeface="+mn-lt"/>
              </a:rPr>
              <a:t>What should you do?</a:t>
            </a:r>
            <a:endParaRPr lang="en-US" sz="4400" b="1" dirty="0">
              <a:latin typeface="+mn-lt"/>
            </a:endParaRPr>
          </a:p>
        </p:txBody>
      </p:sp>
    </p:spTree>
    <p:extLst>
      <p:ext uri="{BB962C8B-B14F-4D97-AF65-F5344CB8AC3E}">
        <p14:creationId xmlns:p14="http://schemas.microsoft.com/office/powerpoint/2010/main" val="4552263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Box 3">
            <a:extLst>
              <a:ext uri="{FF2B5EF4-FFF2-40B4-BE49-F238E27FC236}">
                <a16:creationId xmlns:a16="http://schemas.microsoft.com/office/drawing/2014/main" id="{D82E4B2B-A4F4-F640-B497-8C0AED8EFBA1}"/>
              </a:ext>
            </a:extLst>
          </p:cNvPr>
          <p:cNvSpPr txBox="1">
            <a:spLocks noChangeArrowheads="1"/>
          </p:cNvSpPr>
          <p:nvPr/>
        </p:nvSpPr>
        <p:spPr bwMode="auto">
          <a:xfrm>
            <a:off x="2176160" y="1695266"/>
            <a:ext cx="8039596" cy="1229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indent="-274320" eaLnBrk="1" hangingPunct="1">
              <a:lnSpc>
                <a:spcPct val="88000"/>
              </a:lnSpc>
              <a:spcBef>
                <a:spcPct val="0"/>
              </a:spcBef>
              <a:spcAft>
                <a:spcPts val="1200"/>
              </a:spcAft>
            </a:pPr>
            <a:r>
              <a:rPr lang="en-US" altLang="en-US" sz="2800" dirty="0"/>
              <a:t>You will see questions </a:t>
            </a:r>
            <a:r>
              <a:rPr lang="en-US" altLang="en-US" sz="2800" b="1" dirty="0"/>
              <a:t>you won’t know how to answer</a:t>
            </a:r>
            <a:r>
              <a:rPr lang="en-US" altLang="en-US" sz="2800" dirty="0"/>
              <a:t> because you haven’t learned them yet. </a:t>
            </a:r>
            <a:br>
              <a:rPr lang="en-US" altLang="en-US" sz="2800" dirty="0"/>
            </a:br>
            <a:r>
              <a:rPr lang="en-US" altLang="en-US" sz="2800" dirty="0"/>
              <a:t>That is okay! </a:t>
            </a:r>
            <a:r>
              <a:rPr lang="en-US" altLang="en-US" sz="2800" b="1" dirty="0"/>
              <a:t>Choose</a:t>
            </a:r>
            <a:r>
              <a:rPr lang="en-US" altLang="en-US" sz="2800" dirty="0"/>
              <a:t> </a:t>
            </a:r>
            <a:r>
              <a:rPr lang="en-US" altLang="en-US" sz="2800" b="1" dirty="0"/>
              <a:t>the best answer </a:t>
            </a:r>
            <a:r>
              <a:rPr lang="en-US" altLang="en-US" sz="2800" dirty="0"/>
              <a:t>and move on. </a:t>
            </a:r>
          </a:p>
        </p:txBody>
      </p:sp>
      <p:grpSp>
        <p:nvGrpSpPr>
          <p:cNvPr id="5" name="Group 4">
            <a:extLst>
              <a:ext uri="{FF2B5EF4-FFF2-40B4-BE49-F238E27FC236}">
                <a16:creationId xmlns:a16="http://schemas.microsoft.com/office/drawing/2014/main" id="{30BDAE29-299A-934C-88F5-38564A59F948}"/>
              </a:ext>
            </a:extLst>
          </p:cNvPr>
          <p:cNvGrpSpPr/>
          <p:nvPr/>
        </p:nvGrpSpPr>
        <p:grpSpPr>
          <a:xfrm>
            <a:off x="1976244" y="3603040"/>
            <a:ext cx="8239512" cy="2770112"/>
            <a:chOff x="452244" y="3603040"/>
            <a:chExt cx="8239512" cy="2770112"/>
          </a:xfrm>
        </p:grpSpPr>
        <p:pic>
          <p:nvPicPr>
            <p:cNvPr id="16" name="Picture 15" descr="A picture containing stool, table, drawing, sign&#10;&#10;Description automatically generated">
              <a:extLst>
                <a:ext uri="{FF2B5EF4-FFF2-40B4-BE49-F238E27FC236}">
                  <a16:creationId xmlns:a16="http://schemas.microsoft.com/office/drawing/2014/main" id="{7EBE38CA-C00D-534F-9F62-7A506CED2DE2}"/>
                </a:ext>
              </a:extLst>
            </p:cNvPr>
            <p:cNvPicPr>
              <a:picLocks noChangeAspect="1"/>
            </p:cNvPicPr>
            <p:nvPr/>
          </p:nvPicPr>
          <p:blipFill>
            <a:blip r:embed="rId3"/>
            <a:stretch>
              <a:fillRect/>
            </a:stretch>
          </p:blipFill>
          <p:spPr>
            <a:xfrm>
              <a:off x="452244" y="4220740"/>
              <a:ext cx="2632364" cy="1512455"/>
            </a:xfrm>
            <a:prstGeom prst="rect">
              <a:avLst/>
            </a:prstGeom>
            <a:effectLst>
              <a:outerShdw blurRad="63500" sx="102000" sy="102000" algn="ctr" rotWithShape="0">
                <a:prstClr val="black">
                  <a:alpha val="40000"/>
                </a:prstClr>
              </a:outerShdw>
            </a:effectLst>
          </p:spPr>
        </p:pic>
        <p:pic>
          <p:nvPicPr>
            <p:cNvPr id="23" name="Picture 22" descr="A close up of a sign&#10;&#10;Description automatically generated">
              <a:extLst>
                <a:ext uri="{FF2B5EF4-FFF2-40B4-BE49-F238E27FC236}">
                  <a16:creationId xmlns:a16="http://schemas.microsoft.com/office/drawing/2014/main" id="{535E7DAF-8253-0443-BA09-B32D7C08BD78}"/>
                </a:ext>
              </a:extLst>
            </p:cNvPr>
            <p:cNvPicPr>
              <a:picLocks noChangeAspect="1"/>
            </p:cNvPicPr>
            <p:nvPr/>
          </p:nvPicPr>
          <p:blipFill>
            <a:blip r:embed="rId4"/>
            <a:stretch>
              <a:fillRect/>
            </a:stretch>
          </p:blipFill>
          <p:spPr>
            <a:xfrm>
              <a:off x="3401137" y="3706949"/>
              <a:ext cx="2239818" cy="2020455"/>
            </a:xfrm>
            <a:prstGeom prst="rect">
              <a:avLst/>
            </a:prstGeom>
            <a:effectLst>
              <a:outerShdw blurRad="63500" sx="102000" sy="102000" algn="ctr" rotWithShape="0">
                <a:prstClr val="black">
                  <a:alpha val="40000"/>
                </a:prstClr>
              </a:outerShdw>
            </a:effectLst>
          </p:spPr>
        </p:pic>
        <p:pic>
          <p:nvPicPr>
            <p:cNvPr id="25" name="Picture 24" descr="A close up of a logo&#10;&#10;Description automatically generated">
              <a:extLst>
                <a:ext uri="{FF2B5EF4-FFF2-40B4-BE49-F238E27FC236}">
                  <a16:creationId xmlns:a16="http://schemas.microsoft.com/office/drawing/2014/main" id="{251C8A25-BB9C-8D4B-B1A6-1F8AB8190FA9}"/>
                </a:ext>
              </a:extLst>
            </p:cNvPr>
            <p:cNvPicPr>
              <a:picLocks noChangeAspect="1"/>
            </p:cNvPicPr>
            <p:nvPr/>
          </p:nvPicPr>
          <p:blipFill>
            <a:blip r:embed="rId5"/>
            <a:stretch>
              <a:fillRect/>
            </a:stretch>
          </p:blipFill>
          <p:spPr>
            <a:xfrm>
              <a:off x="6059392" y="3603040"/>
              <a:ext cx="2632364" cy="2124364"/>
            </a:xfrm>
            <a:prstGeom prst="rect">
              <a:avLst/>
            </a:prstGeom>
            <a:effectLst>
              <a:outerShdw blurRad="63500" sx="102000" sy="102000" algn="ctr" rotWithShape="0">
                <a:prstClr val="black">
                  <a:alpha val="40000"/>
                </a:prstClr>
              </a:outerShdw>
            </a:effectLst>
          </p:spPr>
        </p:pic>
        <p:sp>
          <p:nvSpPr>
            <p:cNvPr id="27" name="Rectangle 26">
              <a:extLst>
                <a:ext uri="{FF2B5EF4-FFF2-40B4-BE49-F238E27FC236}">
                  <a16:creationId xmlns:a16="http://schemas.microsoft.com/office/drawing/2014/main" id="{4A892C3C-364F-AC49-8CD3-8700E3C21B70}"/>
                </a:ext>
              </a:extLst>
            </p:cNvPr>
            <p:cNvSpPr/>
            <p:nvPr/>
          </p:nvSpPr>
          <p:spPr>
            <a:xfrm>
              <a:off x="1022597" y="5873387"/>
              <a:ext cx="1491658" cy="461665"/>
            </a:xfrm>
            <a:prstGeom prst="rect">
              <a:avLst/>
            </a:prstGeom>
          </p:spPr>
          <p:txBody>
            <a:bodyPr wrap="square">
              <a:spAutoFit/>
            </a:bodyPr>
            <a:lstStyle/>
            <a:p>
              <a:pPr algn="ctr"/>
              <a:r>
                <a:rPr lang="en-US" altLang="en-US" sz="2400" b="1" dirty="0">
                  <a:solidFill>
                    <a:srgbClr val="EB6E68"/>
                  </a:solidFill>
                </a:rPr>
                <a:t>Too Hard</a:t>
              </a:r>
              <a:endParaRPr lang="en-US" sz="2400" dirty="0">
                <a:solidFill>
                  <a:srgbClr val="EB6E68"/>
                </a:solidFill>
              </a:endParaRPr>
            </a:p>
          </p:txBody>
        </p:sp>
        <p:sp>
          <p:nvSpPr>
            <p:cNvPr id="29" name="Rectangle 28">
              <a:extLst>
                <a:ext uri="{FF2B5EF4-FFF2-40B4-BE49-F238E27FC236}">
                  <a16:creationId xmlns:a16="http://schemas.microsoft.com/office/drawing/2014/main" id="{07382913-A9CB-5140-ACD3-FE586B48D0D0}"/>
                </a:ext>
              </a:extLst>
            </p:cNvPr>
            <p:cNvSpPr/>
            <p:nvPr/>
          </p:nvSpPr>
          <p:spPr>
            <a:xfrm>
              <a:off x="3775217" y="5873387"/>
              <a:ext cx="1491658" cy="461665"/>
            </a:xfrm>
            <a:prstGeom prst="rect">
              <a:avLst/>
            </a:prstGeom>
          </p:spPr>
          <p:txBody>
            <a:bodyPr wrap="square">
              <a:spAutoFit/>
            </a:bodyPr>
            <a:lstStyle/>
            <a:p>
              <a:pPr algn="ctr"/>
              <a:r>
                <a:rPr lang="en-US" altLang="en-US" sz="2400" b="1" dirty="0">
                  <a:solidFill>
                    <a:srgbClr val="66BE58"/>
                  </a:solidFill>
                </a:rPr>
                <a:t>Too Easy</a:t>
              </a:r>
              <a:endParaRPr lang="en-US" sz="2400" dirty="0">
                <a:solidFill>
                  <a:srgbClr val="66BE58"/>
                </a:solidFill>
              </a:endParaRPr>
            </a:p>
          </p:txBody>
        </p:sp>
        <p:sp>
          <p:nvSpPr>
            <p:cNvPr id="30" name="Rectangle 29">
              <a:extLst>
                <a:ext uri="{FF2B5EF4-FFF2-40B4-BE49-F238E27FC236}">
                  <a16:creationId xmlns:a16="http://schemas.microsoft.com/office/drawing/2014/main" id="{CBB98D3B-3FDE-5A4A-A991-4C2F4116920E}"/>
                </a:ext>
              </a:extLst>
            </p:cNvPr>
            <p:cNvSpPr/>
            <p:nvPr/>
          </p:nvSpPr>
          <p:spPr>
            <a:xfrm>
              <a:off x="6629745" y="5911487"/>
              <a:ext cx="1491658" cy="461665"/>
            </a:xfrm>
            <a:prstGeom prst="rect">
              <a:avLst/>
            </a:prstGeom>
          </p:spPr>
          <p:txBody>
            <a:bodyPr wrap="square">
              <a:spAutoFit/>
            </a:bodyPr>
            <a:lstStyle/>
            <a:p>
              <a:pPr algn="ctr"/>
              <a:r>
                <a:rPr lang="en-US" altLang="en-US" sz="2400" b="1" dirty="0">
                  <a:solidFill>
                    <a:srgbClr val="0064A8"/>
                  </a:solidFill>
                </a:rPr>
                <a:t>Just Right</a:t>
              </a:r>
              <a:endParaRPr lang="en-US" sz="2400" dirty="0">
                <a:solidFill>
                  <a:srgbClr val="0064A8"/>
                </a:solidFill>
              </a:endParaRPr>
            </a:p>
          </p:txBody>
        </p:sp>
      </p:grpSp>
      <p:sp>
        <p:nvSpPr>
          <p:cNvPr id="2" name="Rounded Rectangle 1">
            <a:extLst>
              <a:ext uri="{FF2B5EF4-FFF2-40B4-BE49-F238E27FC236}">
                <a16:creationId xmlns:a16="http://schemas.microsoft.com/office/drawing/2014/main" id="{24ED1BD8-DAD9-E36F-EC34-79477225E3F1}"/>
              </a:ext>
            </a:extLst>
          </p:cNvPr>
          <p:cNvSpPr/>
          <p:nvPr/>
        </p:nvSpPr>
        <p:spPr>
          <a:xfrm>
            <a:off x="-727140" y="219996"/>
            <a:ext cx="6730568"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61AECE1E-33B5-E8BB-A2AD-A07AB80A2E54}"/>
              </a:ext>
            </a:extLst>
          </p:cNvPr>
          <p:cNvSpPr/>
          <p:nvPr/>
        </p:nvSpPr>
        <p:spPr>
          <a:xfrm>
            <a:off x="530241" y="368223"/>
            <a:ext cx="8481219" cy="769441"/>
          </a:xfrm>
          <a:prstGeom prst="rect">
            <a:avLst/>
          </a:prstGeom>
        </p:spPr>
        <p:txBody>
          <a:bodyPr wrap="square">
            <a:spAutoFit/>
          </a:bodyPr>
          <a:lstStyle/>
          <a:p>
            <a:pPr>
              <a:defRPr/>
            </a:pPr>
            <a:r>
              <a:rPr lang="en-US" altLang="en-US" sz="4400" b="1" dirty="0">
                <a:latin typeface="+mn-lt"/>
              </a:rPr>
              <a:t>What should you do?</a:t>
            </a:r>
            <a:endParaRPr lang="en-US" sz="4400" b="1" dirty="0">
              <a:latin typeface="+mn-lt"/>
            </a:endParaRPr>
          </a:p>
        </p:txBody>
      </p:sp>
    </p:spTree>
    <p:extLst>
      <p:ext uri="{BB962C8B-B14F-4D97-AF65-F5344CB8AC3E}">
        <p14:creationId xmlns:p14="http://schemas.microsoft.com/office/powerpoint/2010/main" val="31846637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3847C4-4C80-1843-A817-40FC021F3D97}"/>
              </a:ext>
            </a:extLst>
          </p:cNvPr>
          <p:cNvPicPr>
            <a:picLocks noChangeAspect="1"/>
          </p:cNvPicPr>
          <p:nvPr/>
        </p:nvPicPr>
        <p:blipFill>
          <a:blip r:embed="rId2"/>
          <a:srcRect/>
          <a:stretch/>
        </p:blipFill>
        <p:spPr>
          <a:xfrm>
            <a:off x="1666065" y="1674276"/>
            <a:ext cx="8910670" cy="4815503"/>
          </a:xfrm>
          <a:prstGeom prst="rect">
            <a:avLst/>
          </a:prstGeom>
        </p:spPr>
      </p:pic>
      <p:sp>
        <p:nvSpPr>
          <p:cNvPr id="2" name="Rounded Rectangle 1">
            <a:extLst>
              <a:ext uri="{FF2B5EF4-FFF2-40B4-BE49-F238E27FC236}">
                <a16:creationId xmlns:a16="http://schemas.microsoft.com/office/drawing/2014/main" id="{EA588ED7-7EBE-D52E-E37E-64E101444172}"/>
              </a:ext>
            </a:extLst>
          </p:cNvPr>
          <p:cNvSpPr/>
          <p:nvPr/>
        </p:nvSpPr>
        <p:spPr>
          <a:xfrm>
            <a:off x="-1100475" y="274638"/>
            <a:ext cx="9656646"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22486D5E-105B-06F7-7D87-B1059AA0540F}"/>
              </a:ext>
            </a:extLst>
          </p:cNvPr>
          <p:cNvSpPr/>
          <p:nvPr/>
        </p:nvSpPr>
        <p:spPr>
          <a:xfrm>
            <a:off x="517180" y="368223"/>
            <a:ext cx="8481219" cy="769441"/>
          </a:xfrm>
          <a:prstGeom prst="rect">
            <a:avLst/>
          </a:prstGeom>
        </p:spPr>
        <p:txBody>
          <a:bodyPr wrap="square">
            <a:spAutoFit/>
          </a:bodyPr>
          <a:lstStyle/>
          <a:p>
            <a:pPr>
              <a:defRPr/>
            </a:pPr>
            <a:r>
              <a:rPr lang="en-US" altLang="en-US" sz="4400" b="1" dirty="0">
                <a:latin typeface="+mn-lt"/>
              </a:rPr>
              <a:t>Once you log in, you will see this:</a:t>
            </a:r>
            <a:endParaRPr lang="en-US" sz="4400" b="1" dirty="0">
              <a:latin typeface="+mn-lt"/>
            </a:endParaRPr>
          </a:p>
        </p:txBody>
      </p:sp>
    </p:spTree>
    <p:extLst>
      <p:ext uri="{BB962C8B-B14F-4D97-AF65-F5344CB8AC3E}">
        <p14:creationId xmlns:p14="http://schemas.microsoft.com/office/powerpoint/2010/main" val="3552362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922C9F7-71FC-274F-83B5-B9215E6CA9DF}"/>
              </a:ext>
            </a:extLst>
          </p:cNvPr>
          <p:cNvPicPr>
            <a:picLocks noChangeAspect="1"/>
          </p:cNvPicPr>
          <p:nvPr/>
        </p:nvPicPr>
        <p:blipFill>
          <a:blip r:embed="rId2"/>
          <a:srcRect/>
          <a:stretch/>
        </p:blipFill>
        <p:spPr>
          <a:xfrm>
            <a:off x="1693255" y="1674276"/>
            <a:ext cx="8805491" cy="4815503"/>
          </a:xfrm>
          <a:prstGeom prst="rect">
            <a:avLst/>
          </a:prstGeom>
        </p:spPr>
      </p:pic>
      <p:sp>
        <p:nvSpPr>
          <p:cNvPr id="17" name="Rounded Rectangle 16">
            <a:extLst>
              <a:ext uri="{FF2B5EF4-FFF2-40B4-BE49-F238E27FC236}">
                <a16:creationId xmlns:a16="http://schemas.microsoft.com/office/drawing/2014/main" id="{4DCC6D92-7101-454C-9674-4EAA29451454}"/>
              </a:ext>
            </a:extLst>
          </p:cNvPr>
          <p:cNvSpPr/>
          <p:nvPr/>
        </p:nvSpPr>
        <p:spPr>
          <a:xfrm>
            <a:off x="5346700" y="3195204"/>
            <a:ext cx="1549400" cy="150655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ECD47F5-9B23-A246-BF18-82A66191736C}"/>
              </a:ext>
            </a:extLst>
          </p:cNvPr>
          <p:cNvGrpSpPr/>
          <p:nvPr/>
        </p:nvGrpSpPr>
        <p:grpSpPr>
          <a:xfrm>
            <a:off x="4020041" y="5183726"/>
            <a:ext cx="4203701" cy="1034551"/>
            <a:chOff x="-113925" y="2251219"/>
            <a:chExt cx="3950840" cy="1132915"/>
          </a:xfrm>
          <a:solidFill>
            <a:schemeClr val="bg1">
              <a:lumMod val="85000"/>
            </a:schemeClr>
          </a:solidFill>
        </p:grpSpPr>
        <p:sp>
          <p:nvSpPr>
            <p:cNvPr id="10" name="Rounded Rectangle 9">
              <a:extLst>
                <a:ext uri="{FF2B5EF4-FFF2-40B4-BE49-F238E27FC236}">
                  <a16:creationId xmlns:a16="http://schemas.microsoft.com/office/drawing/2014/main" id="{E1CEC96D-171A-104B-A897-A4C140B6A7D3}"/>
                </a:ext>
              </a:extLst>
            </p:cNvPr>
            <p:cNvSpPr/>
            <p:nvPr/>
          </p:nvSpPr>
          <p:spPr>
            <a:xfrm>
              <a:off x="-113925" y="2251219"/>
              <a:ext cx="3950840" cy="1132915"/>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9853FB7-8A4F-FC49-B0B0-F64141EDB48C}"/>
                </a:ext>
              </a:extLst>
            </p:cNvPr>
            <p:cNvSpPr txBox="1"/>
            <p:nvPr/>
          </p:nvSpPr>
          <p:spPr>
            <a:xfrm>
              <a:off x="67879" y="2281357"/>
              <a:ext cx="3616938" cy="1044822"/>
            </a:xfrm>
            <a:prstGeom prst="rect">
              <a:avLst/>
            </a:prstGeom>
            <a:noFill/>
          </p:spPr>
          <p:txBody>
            <a:bodyPr wrap="square" rtlCol="0">
              <a:spAutoFit/>
            </a:bodyPr>
            <a:lstStyle/>
            <a:p>
              <a:pPr algn="ctr"/>
              <a:r>
                <a:rPr lang="en-US" sz="2800" dirty="0"/>
                <a:t>Select the </a:t>
              </a:r>
              <a:r>
                <a:rPr lang="en-US" sz="2800" b="1" dirty="0"/>
                <a:t>green button </a:t>
              </a:r>
              <a:br>
                <a:rPr lang="en-US" sz="2800" b="1" dirty="0"/>
              </a:br>
              <a:r>
                <a:rPr lang="en-US" sz="2800" dirty="0"/>
                <a:t>to start your Diagnostic.</a:t>
              </a:r>
            </a:p>
          </p:txBody>
        </p:sp>
      </p:grpSp>
      <p:sp>
        <p:nvSpPr>
          <p:cNvPr id="2" name="Rounded Rectangle 1">
            <a:extLst>
              <a:ext uri="{FF2B5EF4-FFF2-40B4-BE49-F238E27FC236}">
                <a16:creationId xmlns:a16="http://schemas.microsoft.com/office/drawing/2014/main" id="{E1B5A32B-0759-147A-6AAA-A5F61CFC4A84}"/>
              </a:ext>
            </a:extLst>
          </p:cNvPr>
          <p:cNvSpPr/>
          <p:nvPr/>
        </p:nvSpPr>
        <p:spPr>
          <a:xfrm>
            <a:off x="-959140" y="274638"/>
            <a:ext cx="9724317"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FCB824D8-E80A-2EA0-CCB1-21873AAF75A9}"/>
              </a:ext>
            </a:extLst>
          </p:cNvPr>
          <p:cNvSpPr/>
          <p:nvPr/>
        </p:nvSpPr>
        <p:spPr>
          <a:xfrm>
            <a:off x="514823" y="368223"/>
            <a:ext cx="8481219" cy="769441"/>
          </a:xfrm>
          <a:prstGeom prst="rect">
            <a:avLst/>
          </a:prstGeom>
        </p:spPr>
        <p:txBody>
          <a:bodyPr wrap="square">
            <a:spAutoFit/>
          </a:bodyPr>
          <a:lstStyle/>
          <a:p>
            <a:pPr>
              <a:defRPr/>
            </a:pPr>
            <a:r>
              <a:rPr lang="en-US" altLang="en-US" sz="4400" b="1" dirty="0"/>
              <a:t>Next, you will see a page like this:</a:t>
            </a:r>
            <a:endParaRPr lang="en-US" sz="4400" b="1" dirty="0"/>
          </a:p>
        </p:txBody>
      </p:sp>
    </p:spTree>
    <p:extLst>
      <p:ext uri="{BB962C8B-B14F-4D97-AF65-F5344CB8AC3E}">
        <p14:creationId xmlns:p14="http://schemas.microsoft.com/office/powerpoint/2010/main" val="368722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861DA5-3B7F-A84E-B697-260007931695}"/>
              </a:ext>
            </a:extLst>
          </p:cNvPr>
          <p:cNvGrpSpPr/>
          <p:nvPr/>
        </p:nvGrpSpPr>
        <p:grpSpPr>
          <a:xfrm>
            <a:off x="1736012" y="2081756"/>
            <a:ext cx="3982842" cy="3177131"/>
            <a:chOff x="212012" y="2081755"/>
            <a:chExt cx="3982842" cy="3177131"/>
          </a:xfrm>
        </p:grpSpPr>
        <p:pic>
          <p:nvPicPr>
            <p:cNvPr id="34" name="Picture 33">
              <a:extLst>
                <a:ext uri="{FF2B5EF4-FFF2-40B4-BE49-F238E27FC236}">
                  <a16:creationId xmlns:a16="http://schemas.microsoft.com/office/drawing/2014/main" id="{0D11F525-04F1-694F-B053-8C8224D9BB94}"/>
                </a:ext>
              </a:extLst>
            </p:cNvPr>
            <p:cNvPicPr>
              <a:picLocks noChangeAspect="1"/>
            </p:cNvPicPr>
            <p:nvPr/>
          </p:nvPicPr>
          <p:blipFill>
            <a:blip r:embed="rId3"/>
            <a:stretch>
              <a:fillRect/>
            </a:stretch>
          </p:blipFill>
          <p:spPr>
            <a:xfrm>
              <a:off x="212012" y="2081755"/>
              <a:ext cx="3982842" cy="2775671"/>
            </a:xfrm>
            <a:prstGeom prst="rect">
              <a:avLst/>
            </a:prstGeom>
          </p:spPr>
        </p:pic>
        <p:sp>
          <p:nvSpPr>
            <p:cNvPr id="18" name="TextBox 17">
              <a:extLst>
                <a:ext uri="{FF2B5EF4-FFF2-40B4-BE49-F238E27FC236}">
                  <a16:creationId xmlns:a16="http://schemas.microsoft.com/office/drawing/2014/main" id="{1BE8B833-4525-2A46-A7CF-881A4FFEBE43}"/>
                </a:ext>
              </a:extLst>
            </p:cNvPr>
            <p:cNvSpPr txBox="1"/>
            <p:nvPr/>
          </p:nvSpPr>
          <p:spPr>
            <a:xfrm>
              <a:off x="313218" y="4674111"/>
              <a:ext cx="3780430" cy="584775"/>
            </a:xfrm>
            <a:prstGeom prst="rect">
              <a:avLst/>
            </a:prstGeom>
            <a:noFill/>
          </p:spPr>
          <p:txBody>
            <a:bodyPr wrap="square" rtlCol="0">
              <a:spAutoFit/>
            </a:bodyPr>
            <a:lstStyle/>
            <a:p>
              <a:pPr algn="ctr"/>
              <a:r>
                <a:rPr lang="en-US" sz="3200" b="1" dirty="0"/>
                <a:t>Watch a video.</a:t>
              </a:r>
            </a:p>
          </p:txBody>
        </p:sp>
      </p:grpSp>
      <p:sp>
        <p:nvSpPr>
          <p:cNvPr id="2" name="Rounded Rectangle 1">
            <a:extLst>
              <a:ext uri="{FF2B5EF4-FFF2-40B4-BE49-F238E27FC236}">
                <a16:creationId xmlns:a16="http://schemas.microsoft.com/office/drawing/2014/main" id="{24496D9B-2624-192C-FBC1-877E27F91A8F}"/>
              </a:ext>
            </a:extLst>
          </p:cNvPr>
          <p:cNvSpPr/>
          <p:nvPr/>
        </p:nvSpPr>
        <p:spPr>
          <a:xfrm>
            <a:off x="-887335" y="233208"/>
            <a:ext cx="5028262"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Rectangle 2">
            <a:extLst>
              <a:ext uri="{FF2B5EF4-FFF2-40B4-BE49-F238E27FC236}">
                <a16:creationId xmlns:a16="http://schemas.microsoft.com/office/drawing/2014/main" id="{61F705A0-6521-BA87-D4D7-D60ABE6D42FD}"/>
              </a:ext>
            </a:extLst>
          </p:cNvPr>
          <p:cNvSpPr/>
          <p:nvPr/>
        </p:nvSpPr>
        <p:spPr>
          <a:xfrm>
            <a:off x="482124" y="368223"/>
            <a:ext cx="8481219" cy="769441"/>
          </a:xfrm>
          <a:prstGeom prst="rect">
            <a:avLst/>
          </a:prstGeom>
        </p:spPr>
        <p:txBody>
          <a:bodyPr wrap="square">
            <a:spAutoFit/>
          </a:bodyPr>
          <a:lstStyle/>
          <a:p>
            <a:pPr>
              <a:defRPr/>
            </a:pPr>
            <a:r>
              <a:rPr lang="en-US" altLang="en-US" sz="4400" b="1" dirty="0"/>
              <a:t>Next, you will:</a:t>
            </a:r>
            <a:endParaRPr lang="en-US" sz="4400" dirty="0"/>
          </a:p>
        </p:txBody>
      </p:sp>
    </p:spTree>
    <p:extLst>
      <p:ext uri="{BB962C8B-B14F-4D97-AF65-F5344CB8AC3E}">
        <p14:creationId xmlns:p14="http://schemas.microsoft.com/office/powerpoint/2010/main" val="58814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861DA5-3B7F-A84E-B697-260007931695}"/>
              </a:ext>
            </a:extLst>
          </p:cNvPr>
          <p:cNvGrpSpPr/>
          <p:nvPr/>
        </p:nvGrpSpPr>
        <p:grpSpPr>
          <a:xfrm>
            <a:off x="1736012" y="2081756"/>
            <a:ext cx="3982842" cy="3177131"/>
            <a:chOff x="212012" y="2081755"/>
            <a:chExt cx="3982842" cy="3177131"/>
          </a:xfrm>
        </p:grpSpPr>
        <p:pic>
          <p:nvPicPr>
            <p:cNvPr id="34" name="Picture 33">
              <a:extLst>
                <a:ext uri="{FF2B5EF4-FFF2-40B4-BE49-F238E27FC236}">
                  <a16:creationId xmlns:a16="http://schemas.microsoft.com/office/drawing/2014/main" id="{0D11F525-04F1-694F-B053-8C8224D9BB94}"/>
                </a:ext>
              </a:extLst>
            </p:cNvPr>
            <p:cNvPicPr>
              <a:picLocks noChangeAspect="1"/>
            </p:cNvPicPr>
            <p:nvPr/>
          </p:nvPicPr>
          <p:blipFill>
            <a:blip r:embed="rId3"/>
            <a:stretch>
              <a:fillRect/>
            </a:stretch>
          </p:blipFill>
          <p:spPr>
            <a:xfrm>
              <a:off x="212012" y="2081755"/>
              <a:ext cx="3982842" cy="2775671"/>
            </a:xfrm>
            <a:prstGeom prst="rect">
              <a:avLst/>
            </a:prstGeom>
          </p:spPr>
        </p:pic>
        <p:sp>
          <p:nvSpPr>
            <p:cNvPr id="18" name="TextBox 17">
              <a:extLst>
                <a:ext uri="{FF2B5EF4-FFF2-40B4-BE49-F238E27FC236}">
                  <a16:creationId xmlns:a16="http://schemas.microsoft.com/office/drawing/2014/main" id="{1BE8B833-4525-2A46-A7CF-881A4FFEBE43}"/>
                </a:ext>
              </a:extLst>
            </p:cNvPr>
            <p:cNvSpPr txBox="1"/>
            <p:nvPr/>
          </p:nvSpPr>
          <p:spPr>
            <a:xfrm>
              <a:off x="313218" y="4674111"/>
              <a:ext cx="3780430" cy="584775"/>
            </a:xfrm>
            <a:prstGeom prst="rect">
              <a:avLst/>
            </a:prstGeom>
            <a:noFill/>
          </p:spPr>
          <p:txBody>
            <a:bodyPr wrap="square" rtlCol="0">
              <a:spAutoFit/>
            </a:bodyPr>
            <a:lstStyle/>
            <a:p>
              <a:pPr algn="ctr"/>
              <a:r>
                <a:rPr lang="en-US" sz="3200" b="1" dirty="0"/>
                <a:t>Watch a video.</a:t>
              </a:r>
            </a:p>
          </p:txBody>
        </p:sp>
      </p:grpSp>
      <p:pic>
        <p:nvPicPr>
          <p:cNvPr id="24" name="Picture 23">
            <a:extLst>
              <a:ext uri="{FF2B5EF4-FFF2-40B4-BE49-F238E27FC236}">
                <a16:creationId xmlns:a16="http://schemas.microsoft.com/office/drawing/2014/main" id="{092F44F9-FAE0-5A4A-B936-B486809C5AEF}"/>
              </a:ext>
            </a:extLst>
          </p:cNvPr>
          <p:cNvPicPr>
            <a:picLocks noChangeAspect="1"/>
          </p:cNvPicPr>
          <p:nvPr/>
        </p:nvPicPr>
        <p:blipFill>
          <a:blip r:embed="rId4"/>
          <a:stretch>
            <a:fillRect/>
          </a:stretch>
        </p:blipFill>
        <p:spPr>
          <a:xfrm>
            <a:off x="6174659" y="2048155"/>
            <a:ext cx="4031687" cy="2830506"/>
          </a:xfrm>
          <a:prstGeom prst="rect">
            <a:avLst/>
          </a:prstGeom>
        </p:spPr>
      </p:pic>
      <p:sp>
        <p:nvSpPr>
          <p:cNvPr id="25" name="Right Arrow 24">
            <a:extLst>
              <a:ext uri="{FF2B5EF4-FFF2-40B4-BE49-F238E27FC236}">
                <a16:creationId xmlns:a16="http://schemas.microsoft.com/office/drawing/2014/main" id="{6E102B14-C6B9-554E-AE5B-7D9CFFB7A192}"/>
              </a:ext>
            </a:extLst>
          </p:cNvPr>
          <p:cNvSpPr/>
          <p:nvPr/>
        </p:nvSpPr>
        <p:spPr>
          <a:xfrm>
            <a:off x="5362939" y="2886075"/>
            <a:ext cx="1196397" cy="666750"/>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TextBox 10">
            <a:extLst>
              <a:ext uri="{FF2B5EF4-FFF2-40B4-BE49-F238E27FC236}">
                <a16:creationId xmlns:a16="http://schemas.microsoft.com/office/drawing/2014/main" id="{FEAB7C9B-B199-A147-9EE2-F6F32E7C103F}"/>
              </a:ext>
            </a:extLst>
          </p:cNvPr>
          <p:cNvSpPr txBox="1"/>
          <p:nvPr/>
        </p:nvSpPr>
        <p:spPr>
          <a:xfrm>
            <a:off x="5994447" y="4674111"/>
            <a:ext cx="4860823" cy="1569660"/>
          </a:xfrm>
          <a:prstGeom prst="rect">
            <a:avLst/>
          </a:prstGeom>
          <a:noFill/>
        </p:spPr>
        <p:txBody>
          <a:bodyPr wrap="square" rtlCol="0">
            <a:spAutoFit/>
          </a:bodyPr>
          <a:lstStyle/>
          <a:p>
            <a:pPr algn="ctr"/>
            <a:r>
              <a:rPr lang="en-US" sz="3200" b="1" dirty="0"/>
              <a:t>Click on each button </a:t>
            </a:r>
            <a:br>
              <a:rPr lang="en-US" sz="3200" dirty="0"/>
            </a:br>
            <a:r>
              <a:rPr lang="en-US" sz="3200" b="1" dirty="0"/>
              <a:t>to watch a video </a:t>
            </a:r>
            <a:br>
              <a:rPr lang="en-US" sz="3200" dirty="0"/>
            </a:br>
            <a:r>
              <a:rPr lang="en-US" sz="3200" dirty="0"/>
              <a:t>about each tool. </a:t>
            </a:r>
          </a:p>
        </p:txBody>
      </p:sp>
      <p:sp>
        <p:nvSpPr>
          <p:cNvPr id="2" name="Rounded Rectangle 1">
            <a:extLst>
              <a:ext uri="{FF2B5EF4-FFF2-40B4-BE49-F238E27FC236}">
                <a16:creationId xmlns:a16="http://schemas.microsoft.com/office/drawing/2014/main" id="{C935EA97-CC1E-0C5B-6B73-8FA4B953084D}"/>
              </a:ext>
            </a:extLst>
          </p:cNvPr>
          <p:cNvSpPr/>
          <p:nvPr/>
        </p:nvSpPr>
        <p:spPr>
          <a:xfrm>
            <a:off x="-887335" y="233208"/>
            <a:ext cx="5028262"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Rectangle 2">
            <a:extLst>
              <a:ext uri="{FF2B5EF4-FFF2-40B4-BE49-F238E27FC236}">
                <a16:creationId xmlns:a16="http://schemas.microsoft.com/office/drawing/2014/main" id="{CC3BA130-25BE-1F0F-06E7-BFC538D9FBDD}"/>
              </a:ext>
            </a:extLst>
          </p:cNvPr>
          <p:cNvSpPr/>
          <p:nvPr/>
        </p:nvSpPr>
        <p:spPr>
          <a:xfrm>
            <a:off x="482124" y="368223"/>
            <a:ext cx="8481219" cy="769441"/>
          </a:xfrm>
          <a:prstGeom prst="rect">
            <a:avLst/>
          </a:prstGeom>
        </p:spPr>
        <p:txBody>
          <a:bodyPr wrap="square">
            <a:spAutoFit/>
          </a:bodyPr>
          <a:lstStyle/>
          <a:p>
            <a:pPr>
              <a:defRPr/>
            </a:pPr>
            <a:r>
              <a:rPr lang="en-US" altLang="en-US" sz="4400" b="1" dirty="0"/>
              <a:t>Next, you will:</a:t>
            </a:r>
            <a:endParaRPr lang="en-US" sz="4400" dirty="0"/>
          </a:p>
        </p:txBody>
      </p:sp>
    </p:spTree>
    <p:extLst>
      <p:ext uri="{BB962C8B-B14F-4D97-AF65-F5344CB8AC3E}">
        <p14:creationId xmlns:p14="http://schemas.microsoft.com/office/powerpoint/2010/main" val="34044440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629987F-41C4-0149-AA8D-0C4DD986F4EF}"/>
              </a:ext>
            </a:extLst>
          </p:cNvPr>
          <p:cNvSpPr txBox="1"/>
          <p:nvPr/>
        </p:nvSpPr>
        <p:spPr>
          <a:xfrm>
            <a:off x="6486218" y="4673923"/>
            <a:ext cx="3469341" cy="1569660"/>
          </a:xfrm>
          <a:prstGeom prst="rect">
            <a:avLst/>
          </a:prstGeom>
          <a:noFill/>
        </p:spPr>
        <p:txBody>
          <a:bodyPr wrap="square" rtlCol="0">
            <a:spAutoFit/>
          </a:bodyPr>
          <a:lstStyle/>
          <a:p>
            <a:pPr algn="ctr"/>
            <a:r>
              <a:rPr lang="en-US" sz="3200" dirty="0"/>
              <a:t>You must </a:t>
            </a:r>
            <a:r>
              <a:rPr lang="en-US" sz="3200" b="1" dirty="0"/>
              <a:t>click on all of them </a:t>
            </a:r>
            <a:r>
              <a:rPr lang="en-US" sz="3200" dirty="0"/>
              <a:t>before you can </a:t>
            </a:r>
            <a:r>
              <a:rPr lang="en-US" sz="3200" b="1" dirty="0"/>
              <a:t>press start</a:t>
            </a:r>
            <a:r>
              <a:rPr lang="en-US" sz="3200" dirty="0"/>
              <a:t>. </a:t>
            </a:r>
          </a:p>
        </p:txBody>
      </p:sp>
      <p:grpSp>
        <p:nvGrpSpPr>
          <p:cNvPr id="7" name="Group 6">
            <a:extLst>
              <a:ext uri="{FF2B5EF4-FFF2-40B4-BE49-F238E27FC236}">
                <a16:creationId xmlns:a16="http://schemas.microsoft.com/office/drawing/2014/main" id="{99861DA5-3B7F-A84E-B697-260007931695}"/>
              </a:ext>
            </a:extLst>
          </p:cNvPr>
          <p:cNvGrpSpPr/>
          <p:nvPr/>
        </p:nvGrpSpPr>
        <p:grpSpPr>
          <a:xfrm>
            <a:off x="1736012" y="2081756"/>
            <a:ext cx="3982842" cy="3177131"/>
            <a:chOff x="212012" y="2081755"/>
            <a:chExt cx="3982842" cy="3177131"/>
          </a:xfrm>
        </p:grpSpPr>
        <p:pic>
          <p:nvPicPr>
            <p:cNvPr id="34" name="Picture 33">
              <a:extLst>
                <a:ext uri="{FF2B5EF4-FFF2-40B4-BE49-F238E27FC236}">
                  <a16:creationId xmlns:a16="http://schemas.microsoft.com/office/drawing/2014/main" id="{0D11F525-04F1-694F-B053-8C8224D9BB94}"/>
                </a:ext>
              </a:extLst>
            </p:cNvPr>
            <p:cNvPicPr>
              <a:picLocks noChangeAspect="1"/>
            </p:cNvPicPr>
            <p:nvPr/>
          </p:nvPicPr>
          <p:blipFill>
            <a:blip r:embed="rId3"/>
            <a:stretch>
              <a:fillRect/>
            </a:stretch>
          </p:blipFill>
          <p:spPr>
            <a:xfrm>
              <a:off x="212012" y="2081755"/>
              <a:ext cx="3982842" cy="2775671"/>
            </a:xfrm>
            <a:prstGeom prst="rect">
              <a:avLst/>
            </a:prstGeom>
          </p:spPr>
        </p:pic>
        <p:sp>
          <p:nvSpPr>
            <p:cNvPr id="18" name="TextBox 17">
              <a:extLst>
                <a:ext uri="{FF2B5EF4-FFF2-40B4-BE49-F238E27FC236}">
                  <a16:creationId xmlns:a16="http://schemas.microsoft.com/office/drawing/2014/main" id="{1BE8B833-4525-2A46-A7CF-881A4FFEBE43}"/>
                </a:ext>
              </a:extLst>
            </p:cNvPr>
            <p:cNvSpPr txBox="1"/>
            <p:nvPr/>
          </p:nvSpPr>
          <p:spPr>
            <a:xfrm>
              <a:off x="313218" y="4674111"/>
              <a:ext cx="3780430" cy="584775"/>
            </a:xfrm>
            <a:prstGeom prst="rect">
              <a:avLst/>
            </a:prstGeom>
            <a:noFill/>
          </p:spPr>
          <p:txBody>
            <a:bodyPr wrap="square" rtlCol="0">
              <a:spAutoFit/>
            </a:bodyPr>
            <a:lstStyle/>
            <a:p>
              <a:pPr algn="ctr"/>
              <a:r>
                <a:rPr lang="en-US" sz="3200" b="1" dirty="0"/>
                <a:t>Watch a video.</a:t>
              </a:r>
            </a:p>
          </p:txBody>
        </p:sp>
      </p:grpSp>
      <p:pic>
        <p:nvPicPr>
          <p:cNvPr id="24" name="Picture 23">
            <a:extLst>
              <a:ext uri="{FF2B5EF4-FFF2-40B4-BE49-F238E27FC236}">
                <a16:creationId xmlns:a16="http://schemas.microsoft.com/office/drawing/2014/main" id="{092F44F9-FAE0-5A4A-B936-B486809C5AEF}"/>
              </a:ext>
            </a:extLst>
          </p:cNvPr>
          <p:cNvPicPr>
            <a:picLocks noChangeAspect="1"/>
          </p:cNvPicPr>
          <p:nvPr/>
        </p:nvPicPr>
        <p:blipFill>
          <a:blip r:embed="rId4"/>
          <a:stretch>
            <a:fillRect/>
          </a:stretch>
        </p:blipFill>
        <p:spPr>
          <a:xfrm>
            <a:off x="6174659" y="2048155"/>
            <a:ext cx="4031687" cy="2830506"/>
          </a:xfrm>
          <a:prstGeom prst="rect">
            <a:avLst/>
          </a:prstGeom>
        </p:spPr>
      </p:pic>
      <p:sp>
        <p:nvSpPr>
          <p:cNvPr id="25" name="Right Arrow 24">
            <a:extLst>
              <a:ext uri="{FF2B5EF4-FFF2-40B4-BE49-F238E27FC236}">
                <a16:creationId xmlns:a16="http://schemas.microsoft.com/office/drawing/2014/main" id="{6E102B14-C6B9-554E-AE5B-7D9CFFB7A192}"/>
              </a:ext>
            </a:extLst>
          </p:cNvPr>
          <p:cNvSpPr/>
          <p:nvPr/>
        </p:nvSpPr>
        <p:spPr>
          <a:xfrm>
            <a:off x="5362939" y="2886075"/>
            <a:ext cx="1196397" cy="666750"/>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Rounded Rectangle 1">
            <a:extLst>
              <a:ext uri="{FF2B5EF4-FFF2-40B4-BE49-F238E27FC236}">
                <a16:creationId xmlns:a16="http://schemas.microsoft.com/office/drawing/2014/main" id="{DF0AB875-77C8-08A8-27C0-1B1104C1BD24}"/>
              </a:ext>
            </a:extLst>
          </p:cNvPr>
          <p:cNvSpPr/>
          <p:nvPr/>
        </p:nvSpPr>
        <p:spPr>
          <a:xfrm>
            <a:off x="-887335" y="233208"/>
            <a:ext cx="5028262"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Rectangle 2">
            <a:extLst>
              <a:ext uri="{FF2B5EF4-FFF2-40B4-BE49-F238E27FC236}">
                <a16:creationId xmlns:a16="http://schemas.microsoft.com/office/drawing/2014/main" id="{EB621DCB-F70A-3367-1145-0BBF3BCEC47C}"/>
              </a:ext>
            </a:extLst>
          </p:cNvPr>
          <p:cNvSpPr/>
          <p:nvPr/>
        </p:nvSpPr>
        <p:spPr>
          <a:xfrm>
            <a:off x="482124" y="368223"/>
            <a:ext cx="8481219" cy="769441"/>
          </a:xfrm>
          <a:prstGeom prst="rect">
            <a:avLst/>
          </a:prstGeom>
        </p:spPr>
        <p:txBody>
          <a:bodyPr wrap="square">
            <a:spAutoFit/>
          </a:bodyPr>
          <a:lstStyle/>
          <a:p>
            <a:pPr>
              <a:defRPr/>
            </a:pPr>
            <a:r>
              <a:rPr lang="en-US" altLang="en-US" sz="4400" b="1" dirty="0"/>
              <a:t>Next, you will:</a:t>
            </a:r>
            <a:endParaRPr lang="en-US" sz="4400" dirty="0"/>
          </a:p>
        </p:txBody>
      </p:sp>
    </p:spTree>
    <p:extLst>
      <p:ext uri="{BB962C8B-B14F-4D97-AF65-F5344CB8AC3E}">
        <p14:creationId xmlns:p14="http://schemas.microsoft.com/office/powerpoint/2010/main" val="23639386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8FCA8A7-2EB1-CC41-A9D9-5060D5DA42F4}"/>
              </a:ext>
            </a:extLst>
          </p:cNvPr>
          <p:cNvSpPr/>
          <p:nvPr/>
        </p:nvSpPr>
        <p:spPr>
          <a:xfrm>
            <a:off x="3046854" y="1715037"/>
            <a:ext cx="6112764" cy="584775"/>
          </a:xfrm>
          <a:prstGeom prst="rect">
            <a:avLst/>
          </a:prstGeom>
        </p:spPr>
        <p:txBody>
          <a:bodyPr wrap="none">
            <a:spAutoFit/>
          </a:bodyPr>
          <a:lstStyle/>
          <a:p>
            <a:pPr algn="ctr"/>
            <a:r>
              <a:rPr lang="en-US" sz="3200" dirty="0">
                <a:solidFill>
                  <a:srgbClr val="222222"/>
                </a:solidFill>
                <a:latin typeface="+mn-lt"/>
              </a:rPr>
              <a:t>You will get to try this on your own!</a:t>
            </a:r>
            <a:endParaRPr lang="en-US" sz="3200" dirty="0">
              <a:latin typeface="+mn-lt"/>
            </a:endParaRPr>
          </a:p>
        </p:txBody>
      </p:sp>
      <p:grpSp>
        <p:nvGrpSpPr>
          <p:cNvPr id="19" name="Group 18">
            <a:extLst>
              <a:ext uri="{FF2B5EF4-FFF2-40B4-BE49-F238E27FC236}">
                <a16:creationId xmlns:a16="http://schemas.microsoft.com/office/drawing/2014/main" id="{1E3F9216-159C-B741-B21D-61146A3E0B6E}"/>
              </a:ext>
            </a:extLst>
          </p:cNvPr>
          <p:cNvGrpSpPr/>
          <p:nvPr/>
        </p:nvGrpSpPr>
        <p:grpSpPr>
          <a:xfrm>
            <a:off x="4442277" y="3039054"/>
            <a:ext cx="3372464" cy="779892"/>
            <a:chOff x="2885768" y="2500170"/>
            <a:chExt cx="3372464" cy="779892"/>
          </a:xfrm>
        </p:grpSpPr>
        <p:sp>
          <p:nvSpPr>
            <p:cNvPr id="20" name="Rounded Rectangle 19">
              <a:extLst>
                <a:ext uri="{FF2B5EF4-FFF2-40B4-BE49-F238E27FC236}">
                  <a16:creationId xmlns:a16="http://schemas.microsoft.com/office/drawing/2014/main" id="{7023CA05-D6D9-BD4A-B2EA-EE15870B37CC}"/>
                </a:ext>
              </a:extLst>
            </p:cNvPr>
            <p:cNvSpPr/>
            <p:nvPr/>
          </p:nvSpPr>
          <p:spPr>
            <a:xfrm>
              <a:off x="2885768" y="2500170"/>
              <a:ext cx="3372464" cy="779892"/>
            </a:xfrm>
            <a:prstGeom prst="roundRect">
              <a:avLst/>
            </a:prstGeom>
            <a:solidFill>
              <a:srgbClr val="3C82C3"/>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E2DE90B4-737D-0149-999E-A1EF7B9B4858}"/>
                </a:ext>
              </a:extLst>
            </p:cNvPr>
            <p:cNvGrpSpPr/>
            <p:nvPr/>
          </p:nvGrpSpPr>
          <p:grpSpPr>
            <a:xfrm>
              <a:off x="3560190" y="2549429"/>
              <a:ext cx="2526890" cy="677950"/>
              <a:chOff x="2927099" y="2572029"/>
              <a:chExt cx="2526890" cy="677950"/>
            </a:xfrm>
          </p:grpSpPr>
          <p:sp>
            <p:nvSpPr>
              <p:cNvPr id="22" name="TextBox 21">
                <a:extLst>
                  <a:ext uri="{FF2B5EF4-FFF2-40B4-BE49-F238E27FC236}">
                    <a16:creationId xmlns:a16="http://schemas.microsoft.com/office/drawing/2014/main" id="{9974C6BE-7E30-4041-A7C1-1B4DC29801AA}"/>
                  </a:ext>
                </a:extLst>
              </p:cNvPr>
              <p:cNvSpPr txBox="1"/>
              <p:nvPr/>
            </p:nvSpPr>
            <p:spPr>
              <a:xfrm>
                <a:off x="2927099" y="2603648"/>
                <a:ext cx="2526890" cy="646331"/>
              </a:xfrm>
              <a:prstGeom prst="rect">
                <a:avLst/>
              </a:prstGeom>
              <a:noFill/>
            </p:spPr>
            <p:txBody>
              <a:bodyPr wrap="square" rtlCol="0">
                <a:spAutoFit/>
              </a:bodyPr>
              <a:lstStyle/>
              <a:p>
                <a:r>
                  <a:rPr lang="en-US" sz="3600" b="1" dirty="0"/>
                  <a:t>MATH</a:t>
                </a:r>
              </a:p>
            </p:txBody>
          </p:sp>
          <p:pic>
            <p:nvPicPr>
              <p:cNvPr id="23" name="Picture 22">
                <a:extLst>
                  <a:ext uri="{FF2B5EF4-FFF2-40B4-BE49-F238E27FC236}">
                    <a16:creationId xmlns:a16="http://schemas.microsoft.com/office/drawing/2014/main" id="{1D955F2B-345C-4949-8682-A048B90D4F9B}"/>
                  </a:ext>
                </a:extLst>
              </p:cNvPr>
              <p:cNvPicPr>
                <a:picLocks noChangeAspect="1"/>
              </p:cNvPicPr>
              <p:nvPr/>
            </p:nvPicPr>
            <p:blipFill>
              <a:blip r:embed="rId3"/>
              <a:stretch>
                <a:fillRect/>
              </a:stretch>
            </p:blipFill>
            <p:spPr>
              <a:xfrm>
                <a:off x="4347860" y="2572029"/>
                <a:ext cx="644039" cy="646331"/>
              </a:xfrm>
              <a:prstGeom prst="rect">
                <a:avLst/>
              </a:prstGeom>
            </p:spPr>
          </p:pic>
        </p:grpSp>
      </p:grpSp>
      <p:grpSp>
        <p:nvGrpSpPr>
          <p:cNvPr id="25" name="Group 24">
            <a:extLst>
              <a:ext uri="{FF2B5EF4-FFF2-40B4-BE49-F238E27FC236}">
                <a16:creationId xmlns:a16="http://schemas.microsoft.com/office/drawing/2014/main" id="{5869E658-EAF3-6E41-8F76-84F6C05544EB}"/>
              </a:ext>
            </a:extLst>
          </p:cNvPr>
          <p:cNvGrpSpPr/>
          <p:nvPr/>
        </p:nvGrpSpPr>
        <p:grpSpPr>
          <a:xfrm>
            <a:off x="4442277" y="4069523"/>
            <a:ext cx="3372464" cy="779892"/>
            <a:chOff x="2885768" y="3532620"/>
            <a:chExt cx="3372464" cy="779892"/>
          </a:xfrm>
        </p:grpSpPr>
        <p:sp>
          <p:nvSpPr>
            <p:cNvPr id="42" name="Rounded Rectangle 41">
              <a:extLst>
                <a:ext uri="{FF2B5EF4-FFF2-40B4-BE49-F238E27FC236}">
                  <a16:creationId xmlns:a16="http://schemas.microsoft.com/office/drawing/2014/main" id="{4869C2BF-FA8D-4D42-B9C3-CFDBE3C9D19D}"/>
                </a:ext>
              </a:extLst>
            </p:cNvPr>
            <p:cNvSpPr/>
            <p:nvPr/>
          </p:nvSpPr>
          <p:spPr>
            <a:xfrm>
              <a:off x="2885768" y="3532620"/>
              <a:ext cx="3372464" cy="779892"/>
            </a:xfrm>
            <a:prstGeom prst="roundRect">
              <a:avLst/>
            </a:prstGeom>
            <a:solidFill>
              <a:srgbClr val="41B55E"/>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AA6C25D2-93B2-B049-A3D3-84C6AB092380}"/>
                </a:ext>
              </a:extLst>
            </p:cNvPr>
            <p:cNvSpPr txBox="1"/>
            <p:nvPr/>
          </p:nvSpPr>
          <p:spPr>
            <a:xfrm>
              <a:off x="3237847" y="3620709"/>
              <a:ext cx="2526890" cy="646331"/>
            </a:xfrm>
            <a:prstGeom prst="rect">
              <a:avLst/>
            </a:prstGeom>
            <a:noFill/>
          </p:spPr>
          <p:txBody>
            <a:bodyPr wrap="square" rtlCol="0">
              <a:spAutoFit/>
            </a:bodyPr>
            <a:lstStyle/>
            <a:p>
              <a:r>
                <a:rPr lang="en-US" sz="3600" b="1" dirty="0"/>
                <a:t>READING</a:t>
              </a:r>
            </a:p>
          </p:txBody>
        </p:sp>
        <p:pic>
          <p:nvPicPr>
            <p:cNvPr id="44" name="Picture 43">
              <a:extLst>
                <a:ext uri="{FF2B5EF4-FFF2-40B4-BE49-F238E27FC236}">
                  <a16:creationId xmlns:a16="http://schemas.microsoft.com/office/drawing/2014/main" id="{C95484DF-A9CA-5640-A6F1-2F641143D5C4}"/>
                </a:ext>
              </a:extLst>
            </p:cNvPr>
            <p:cNvPicPr>
              <a:picLocks noChangeAspect="1"/>
            </p:cNvPicPr>
            <p:nvPr/>
          </p:nvPicPr>
          <p:blipFill>
            <a:blip r:embed="rId4"/>
            <a:stretch>
              <a:fillRect/>
            </a:stretch>
          </p:blipFill>
          <p:spPr>
            <a:xfrm>
              <a:off x="5187436" y="3589090"/>
              <a:ext cx="644039" cy="646331"/>
            </a:xfrm>
            <a:prstGeom prst="rect">
              <a:avLst/>
            </a:prstGeom>
          </p:spPr>
        </p:pic>
        <p:sp>
          <p:nvSpPr>
            <p:cNvPr id="45" name="TextBox 44">
              <a:hlinkClick r:id="rId5"/>
              <a:extLst>
                <a:ext uri="{FF2B5EF4-FFF2-40B4-BE49-F238E27FC236}">
                  <a16:creationId xmlns:a16="http://schemas.microsoft.com/office/drawing/2014/main" id="{F342EB6E-3FE2-0A4A-AF6E-AA09C7EA5F04}"/>
                </a:ext>
              </a:extLst>
            </p:cNvPr>
            <p:cNvSpPr txBox="1"/>
            <p:nvPr/>
          </p:nvSpPr>
          <p:spPr>
            <a:xfrm>
              <a:off x="2885768" y="3543618"/>
              <a:ext cx="3372464" cy="369332"/>
            </a:xfrm>
            <a:prstGeom prst="rect">
              <a:avLst/>
            </a:prstGeom>
            <a:noFill/>
          </p:spPr>
          <p:txBody>
            <a:bodyPr wrap="square" rtlCol="0">
              <a:spAutoFit/>
            </a:bodyPr>
            <a:lstStyle/>
            <a:p>
              <a:endParaRPr lang="en-US" dirty="0"/>
            </a:p>
          </p:txBody>
        </p:sp>
        <p:sp>
          <p:nvSpPr>
            <p:cNvPr id="46" name="TextBox 45">
              <a:hlinkClick r:id="rId6"/>
              <a:extLst>
                <a:ext uri="{FF2B5EF4-FFF2-40B4-BE49-F238E27FC236}">
                  <a16:creationId xmlns:a16="http://schemas.microsoft.com/office/drawing/2014/main" id="{D59BBBA8-E71C-7E4C-891F-BF3A7B049AE9}"/>
                </a:ext>
              </a:extLst>
            </p:cNvPr>
            <p:cNvSpPr txBox="1"/>
            <p:nvPr/>
          </p:nvSpPr>
          <p:spPr>
            <a:xfrm>
              <a:off x="3001384" y="3543618"/>
              <a:ext cx="3162748" cy="369332"/>
            </a:xfrm>
            <a:prstGeom prst="rect">
              <a:avLst/>
            </a:prstGeom>
            <a:noFill/>
          </p:spPr>
          <p:txBody>
            <a:bodyPr wrap="square" rtlCol="0">
              <a:spAutoFit/>
            </a:bodyPr>
            <a:lstStyle/>
            <a:p>
              <a:endParaRPr lang="en-US" dirty="0"/>
            </a:p>
          </p:txBody>
        </p:sp>
      </p:grpSp>
      <p:sp>
        <p:nvSpPr>
          <p:cNvPr id="2" name="TextBox 1">
            <a:hlinkClick r:id="rId7"/>
            <a:extLst>
              <a:ext uri="{FF2B5EF4-FFF2-40B4-BE49-F238E27FC236}">
                <a16:creationId xmlns:a16="http://schemas.microsoft.com/office/drawing/2014/main" id="{775C0D54-EABF-DA47-8C58-FA98D4361FA0}"/>
              </a:ext>
            </a:extLst>
          </p:cNvPr>
          <p:cNvSpPr txBox="1"/>
          <p:nvPr/>
        </p:nvSpPr>
        <p:spPr>
          <a:xfrm>
            <a:off x="4442277" y="3035630"/>
            <a:ext cx="3372464" cy="369332"/>
          </a:xfrm>
          <a:prstGeom prst="rect">
            <a:avLst/>
          </a:prstGeom>
          <a:noFill/>
        </p:spPr>
        <p:txBody>
          <a:bodyPr wrap="square" rtlCol="0">
            <a:spAutoFit/>
          </a:bodyPr>
          <a:lstStyle/>
          <a:p>
            <a:endParaRPr lang="en-US" dirty="0"/>
          </a:p>
        </p:txBody>
      </p:sp>
      <p:sp>
        <p:nvSpPr>
          <p:cNvPr id="3" name="Rounded Rectangle 2">
            <a:extLst>
              <a:ext uri="{FF2B5EF4-FFF2-40B4-BE49-F238E27FC236}">
                <a16:creationId xmlns:a16="http://schemas.microsoft.com/office/drawing/2014/main" id="{3F6C6FAD-CF94-5579-AC8A-7137FFD57FB2}"/>
              </a:ext>
            </a:extLst>
          </p:cNvPr>
          <p:cNvSpPr/>
          <p:nvPr/>
        </p:nvSpPr>
        <p:spPr>
          <a:xfrm>
            <a:off x="-887335" y="259334"/>
            <a:ext cx="8702076"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a:extLst>
              <a:ext uri="{FF2B5EF4-FFF2-40B4-BE49-F238E27FC236}">
                <a16:creationId xmlns:a16="http://schemas.microsoft.com/office/drawing/2014/main" id="{BD7B3161-0569-7944-0D9D-62CAD5B7D0C6}"/>
              </a:ext>
            </a:extLst>
          </p:cNvPr>
          <p:cNvSpPr/>
          <p:nvPr/>
        </p:nvSpPr>
        <p:spPr>
          <a:xfrm>
            <a:off x="482124" y="368223"/>
            <a:ext cx="8481219" cy="769441"/>
          </a:xfrm>
          <a:prstGeom prst="rect">
            <a:avLst/>
          </a:prstGeom>
        </p:spPr>
        <p:txBody>
          <a:bodyPr wrap="square">
            <a:spAutoFit/>
          </a:bodyPr>
          <a:lstStyle/>
          <a:p>
            <a:pPr>
              <a:defRPr/>
            </a:pPr>
            <a:r>
              <a:rPr lang="en-US" altLang="en-US" sz="4400" b="1" dirty="0"/>
              <a:t>Introductory Demo Videos</a:t>
            </a:r>
            <a:endParaRPr lang="en-US" sz="4400" dirty="0"/>
          </a:p>
        </p:txBody>
      </p:sp>
      <p:sp>
        <p:nvSpPr>
          <p:cNvPr id="5" name="TextBox 4">
            <a:extLst>
              <a:ext uri="{FF2B5EF4-FFF2-40B4-BE49-F238E27FC236}">
                <a16:creationId xmlns:a16="http://schemas.microsoft.com/office/drawing/2014/main" id="{07031D4E-B0CA-A50B-48F2-ABFFA164A123}"/>
              </a:ext>
            </a:extLst>
          </p:cNvPr>
          <p:cNvSpPr txBox="1"/>
          <p:nvPr/>
        </p:nvSpPr>
        <p:spPr>
          <a:xfrm>
            <a:off x="6767534" y="625870"/>
            <a:ext cx="987660" cy="338554"/>
          </a:xfrm>
          <a:prstGeom prst="rect">
            <a:avLst/>
          </a:prstGeom>
          <a:noFill/>
        </p:spPr>
        <p:txBody>
          <a:bodyPr wrap="square" rtlCol="0">
            <a:spAutoFit/>
          </a:bodyPr>
          <a:lstStyle/>
          <a:p>
            <a:r>
              <a:rPr lang="en-US" sz="1600" b="1" i="1" dirty="0">
                <a:solidFill>
                  <a:srgbClr val="FF0000"/>
                </a:solidFill>
              </a:rPr>
              <a:t>Optional</a:t>
            </a:r>
          </a:p>
        </p:txBody>
      </p:sp>
    </p:spTree>
    <p:extLst>
      <p:ext uri="{BB962C8B-B14F-4D97-AF65-F5344CB8AC3E}">
        <p14:creationId xmlns:p14="http://schemas.microsoft.com/office/powerpoint/2010/main" val="9225394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21E825-B774-2E44-AB57-8CB0A1F4A742}"/>
              </a:ext>
            </a:extLst>
          </p:cNvPr>
          <p:cNvGrpSpPr/>
          <p:nvPr/>
        </p:nvGrpSpPr>
        <p:grpSpPr>
          <a:xfrm>
            <a:off x="2044423" y="5912240"/>
            <a:ext cx="7375834" cy="571500"/>
            <a:chOff x="1145263" y="5912240"/>
            <a:chExt cx="7375834" cy="571500"/>
          </a:xfrm>
        </p:grpSpPr>
        <p:sp>
          <p:nvSpPr>
            <p:cNvPr id="43016" name="TextBox 14">
              <a:extLst>
                <a:ext uri="{FF2B5EF4-FFF2-40B4-BE49-F238E27FC236}">
                  <a16:creationId xmlns:a16="http://schemas.microsoft.com/office/drawing/2014/main" id="{16B44B3D-4BDE-8C44-B95F-842915BAC9D6}"/>
                </a:ext>
              </a:extLst>
            </p:cNvPr>
            <p:cNvSpPr txBox="1">
              <a:spLocks noChangeArrowheads="1"/>
            </p:cNvSpPr>
            <p:nvPr/>
          </p:nvSpPr>
          <p:spPr bwMode="auto">
            <a:xfrm>
              <a:off x="1737709" y="5997935"/>
              <a:ext cx="678338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dirty="0"/>
                <a:t>Check your work </a:t>
              </a:r>
              <a:r>
                <a:rPr lang="en-US" altLang="en-US" sz="2000" dirty="0"/>
                <a:t>before going to the next question.</a:t>
              </a:r>
            </a:p>
          </p:txBody>
        </p:sp>
        <p:pic>
          <p:nvPicPr>
            <p:cNvPr id="16" name="Picture 15">
              <a:extLst>
                <a:ext uri="{FF2B5EF4-FFF2-40B4-BE49-F238E27FC236}">
                  <a16:creationId xmlns:a16="http://schemas.microsoft.com/office/drawing/2014/main" id="{069AD1BD-60F6-004D-A7A2-4413D33C4A8F}"/>
                </a:ext>
              </a:extLst>
            </p:cNvPr>
            <p:cNvPicPr>
              <a:picLocks noChangeAspect="1"/>
            </p:cNvPicPr>
            <p:nvPr/>
          </p:nvPicPr>
          <p:blipFill>
            <a:blip r:embed="rId3"/>
            <a:srcRect/>
            <a:stretch/>
          </p:blipFill>
          <p:spPr>
            <a:xfrm>
              <a:off x="1145263" y="5912240"/>
              <a:ext cx="571500" cy="571500"/>
            </a:xfrm>
            <a:prstGeom prst="rect">
              <a:avLst/>
            </a:prstGeom>
          </p:spPr>
        </p:pic>
      </p:grpSp>
      <p:grpSp>
        <p:nvGrpSpPr>
          <p:cNvPr id="6" name="Group 5">
            <a:extLst>
              <a:ext uri="{FF2B5EF4-FFF2-40B4-BE49-F238E27FC236}">
                <a16:creationId xmlns:a16="http://schemas.microsoft.com/office/drawing/2014/main" id="{FC16C649-070E-3E4A-8BD0-4553D7FB8FA6}"/>
              </a:ext>
            </a:extLst>
          </p:cNvPr>
          <p:cNvGrpSpPr/>
          <p:nvPr/>
        </p:nvGrpSpPr>
        <p:grpSpPr>
          <a:xfrm>
            <a:off x="2044424" y="4982874"/>
            <a:ext cx="8501656" cy="634020"/>
            <a:chOff x="1145263" y="5126942"/>
            <a:chExt cx="8501656" cy="634020"/>
          </a:xfrm>
        </p:grpSpPr>
        <p:sp>
          <p:nvSpPr>
            <p:cNvPr id="43015" name="TextBox 13">
              <a:extLst>
                <a:ext uri="{FF2B5EF4-FFF2-40B4-BE49-F238E27FC236}">
                  <a16:creationId xmlns:a16="http://schemas.microsoft.com/office/drawing/2014/main" id="{4FB9D9F6-BA3F-C84B-A48E-A0B41BB8BA29}"/>
                </a:ext>
              </a:extLst>
            </p:cNvPr>
            <p:cNvSpPr txBox="1">
              <a:spLocks noChangeArrowheads="1"/>
            </p:cNvSpPr>
            <p:nvPr/>
          </p:nvSpPr>
          <p:spPr bwMode="auto">
            <a:xfrm>
              <a:off x="1737709" y="5126942"/>
              <a:ext cx="7909210" cy="634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8000"/>
                </a:lnSpc>
                <a:spcBef>
                  <a:spcPct val="0"/>
                </a:spcBef>
                <a:buFontTx/>
                <a:buNone/>
              </a:pPr>
              <a:r>
                <a:rPr lang="en-US" altLang="en-US" sz="2000" b="1" dirty="0"/>
                <a:t>For Reading</a:t>
              </a:r>
              <a:r>
                <a:rPr lang="en-US" altLang="en-US" sz="2000" dirty="0"/>
                <a:t>—Read each passage carefully, and </a:t>
              </a:r>
              <a:r>
                <a:rPr lang="en-US" altLang="en-US" sz="2000" b="1" dirty="0"/>
                <a:t>reread</a:t>
              </a:r>
              <a:r>
                <a:rPr lang="en-US" altLang="en-US" sz="2000" dirty="0"/>
                <a:t> the passage </a:t>
              </a:r>
              <a:br>
                <a:rPr lang="en-US" altLang="en-US" sz="2000" dirty="0"/>
              </a:br>
              <a:r>
                <a:rPr lang="en-US" altLang="en-US" sz="2000" dirty="0"/>
                <a:t>when necessary.</a:t>
              </a:r>
            </a:p>
          </p:txBody>
        </p:sp>
        <p:pic>
          <p:nvPicPr>
            <p:cNvPr id="17" name="Picture 16">
              <a:extLst>
                <a:ext uri="{FF2B5EF4-FFF2-40B4-BE49-F238E27FC236}">
                  <a16:creationId xmlns:a16="http://schemas.microsoft.com/office/drawing/2014/main" id="{AA6EC87C-042A-3D4A-81BB-A6FD20EAC892}"/>
                </a:ext>
              </a:extLst>
            </p:cNvPr>
            <p:cNvPicPr>
              <a:picLocks/>
            </p:cNvPicPr>
            <p:nvPr/>
          </p:nvPicPr>
          <p:blipFill>
            <a:blip r:embed="rId4"/>
            <a:srcRect/>
            <a:stretch/>
          </p:blipFill>
          <p:spPr>
            <a:xfrm>
              <a:off x="1145263" y="5154138"/>
              <a:ext cx="571500" cy="571500"/>
            </a:xfrm>
            <a:prstGeom prst="rect">
              <a:avLst/>
            </a:prstGeom>
          </p:spPr>
        </p:pic>
      </p:grpSp>
      <p:grpSp>
        <p:nvGrpSpPr>
          <p:cNvPr id="3" name="Group 2">
            <a:extLst>
              <a:ext uri="{FF2B5EF4-FFF2-40B4-BE49-F238E27FC236}">
                <a16:creationId xmlns:a16="http://schemas.microsoft.com/office/drawing/2014/main" id="{F8FD3248-626D-DB45-B285-62E518F3DAAA}"/>
              </a:ext>
            </a:extLst>
          </p:cNvPr>
          <p:cNvGrpSpPr/>
          <p:nvPr/>
        </p:nvGrpSpPr>
        <p:grpSpPr>
          <a:xfrm>
            <a:off x="2006324" y="2310666"/>
            <a:ext cx="7021821" cy="576072"/>
            <a:chOff x="1107163" y="2857985"/>
            <a:chExt cx="7021821" cy="576072"/>
          </a:xfrm>
        </p:grpSpPr>
        <p:sp>
          <p:nvSpPr>
            <p:cNvPr id="43011" name="TextBox 8">
              <a:extLst>
                <a:ext uri="{FF2B5EF4-FFF2-40B4-BE49-F238E27FC236}">
                  <a16:creationId xmlns:a16="http://schemas.microsoft.com/office/drawing/2014/main" id="{5AB75E69-6B32-E748-83A1-4C9D9516B318}"/>
                </a:ext>
              </a:extLst>
            </p:cNvPr>
            <p:cNvSpPr txBox="1">
              <a:spLocks noChangeArrowheads="1"/>
            </p:cNvSpPr>
            <p:nvPr/>
          </p:nvSpPr>
          <p:spPr bwMode="auto">
            <a:xfrm>
              <a:off x="1737709" y="2950030"/>
              <a:ext cx="63912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t>Read each question and answer choice </a:t>
              </a:r>
              <a:r>
                <a:rPr lang="en-US" altLang="en-US" sz="2000" b="1" dirty="0"/>
                <a:t>carefully</a:t>
              </a:r>
              <a:r>
                <a:rPr lang="en-US" altLang="en-US" sz="2000" dirty="0"/>
                <a:t>. </a:t>
              </a:r>
            </a:p>
          </p:txBody>
        </p:sp>
        <p:pic>
          <p:nvPicPr>
            <p:cNvPr id="18" name="Picture 17">
              <a:extLst>
                <a:ext uri="{FF2B5EF4-FFF2-40B4-BE49-F238E27FC236}">
                  <a16:creationId xmlns:a16="http://schemas.microsoft.com/office/drawing/2014/main" id="{FA5806D8-B4DC-B542-A68E-0F136C96AB7E}"/>
                </a:ext>
              </a:extLst>
            </p:cNvPr>
            <p:cNvPicPr>
              <a:picLocks/>
            </p:cNvPicPr>
            <p:nvPr/>
          </p:nvPicPr>
          <p:blipFill>
            <a:blip r:embed="rId5"/>
            <a:srcRect/>
            <a:stretch/>
          </p:blipFill>
          <p:spPr>
            <a:xfrm>
              <a:off x="1107163" y="2857985"/>
              <a:ext cx="576072" cy="576072"/>
            </a:xfrm>
            <a:prstGeom prst="rect">
              <a:avLst/>
            </a:prstGeom>
          </p:spPr>
        </p:pic>
      </p:grpSp>
      <p:grpSp>
        <p:nvGrpSpPr>
          <p:cNvPr id="2" name="Group 1">
            <a:extLst>
              <a:ext uri="{FF2B5EF4-FFF2-40B4-BE49-F238E27FC236}">
                <a16:creationId xmlns:a16="http://schemas.microsoft.com/office/drawing/2014/main" id="{CBFC6551-36E7-EB44-9D56-088F374AC0C4}"/>
              </a:ext>
            </a:extLst>
          </p:cNvPr>
          <p:cNvGrpSpPr/>
          <p:nvPr/>
        </p:nvGrpSpPr>
        <p:grpSpPr>
          <a:xfrm>
            <a:off x="2019024" y="1439246"/>
            <a:ext cx="7009121" cy="576072"/>
            <a:chOff x="1119863" y="2109806"/>
            <a:chExt cx="7009121" cy="576072"/>
          </a:xfrm>
        </p:grpSpPr>
        <p:sp>
          <p:nvSpPr>
            <p:cNvPr id="43010" name="TextBox 6">
              <a:extLst>
                <a:ext uri="{FF2B5EF4-FFF2-40B4-BE49-F238E27FC236}">
                  <a16:creationId xmlns:a16="http://schemas.microsoft.com/office/drawing/2014/main" id="{476275D3-320D-A74C-AE1E-F0D51FD5B8CC}"/>
                </a:ext>
              </a:extLst>
            </p:cNvPr>
            <p:cNvSpPr txBox="1">
              <a:spLocks noChangeArrowheads="1"/>
            </p:cNvSpPr>
            <p:nvPr/>
          </p:nvSpPr>
          <p:spPr bwMode="auto">
            <a:xfrm>
              <a:off x="1737709" y="2208201"/>
              <a:ext cx="63912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t>Take your time and </a:t>
              </a:r>
              <a:r>
                <a:rPr lang="en-US" altLang="en-US" sz="2000" b="1" dirty="0"/>
                <a:t>do not rush</a:t>
              </a:r>
              <a:r>
                <a:rPr lang="en-US" altLang="en-US" sz="2000" dirty="0"/>
                <a:t>.</a:t>
              </a:r>
            </a:p>
          </p:txBody>
        </p:sp>
        <p:pic>
          <p:nvPicPr>
            <p:cNvPr id="19" name="Picture 18">
              <a:extLst>
                <a:ext uri="{FF2B5EF4-FFF2-40B4-BE49-F238E27FC236}">
                  <a16:creationId xmlns:a16="http://schemas.microsoft.com/office/drawing/2014/main" id="{0BEF70DE-98C4-A348-918E-D14ABC0E6E25}"/>
                </a:ext>
              </a:extLst>
            </p:cNvPr>
            <p:cNvPicPr>
              <a:picLocks noChangeAspect="1"/>
            </p:cNvPicPr>
            <p:nvPr/>
          </p:nvPicPr>
          <p:blipFill>
            <a:blip r:embed="rId6"/>
            <a:srcRect/>
            <a:stretch/>
          </p:blipFill>
          <p:spPr>
            <a:xfrm>
              <a:off x="1119863" y="2109806"/>
              <a:ext cx="576072" cy="576072"/>
            </a:xfrm>
            <a:prstGeom prst="rect">
              <a:avLst/>
            </a:prstGeom>
          </p:spPr>
        </p:pic>
      </p:grpSp>
      <p:grpSp>
        <p:nvGrpSpPr>
          <p:cNvPr id="4" name="Group 3">
            <a:extLst>
              <a:ext uri="{FF2B5EF4-FFF2-40B4-BE49-F238E27FC236}">
                <a16:creationId xmlns:a16="http://schemas.microsoft.com/office/drawing/2014/main" id="{B33DBD77-04E8-0947-A907-99F9434B3BB0}"/>
              </a:ext>
            </a:extLst>
          </p:cNvPr>
          <p:cNvGrpSpPr/>
          <p:nvPr/>
        </p:nvGrpSpPr>
        <p:grpSpPr>
          <a:xfrm>
            <a:off x="2031724" y="3194296"/>
            <a:ext cx="7192571" cy="576072"/>
            <a:chOff x="1132563" y="3605674"/>
            <a:chExt cx="7192571" cy="576072"/>
          </a:xfrm>
        </p:grpSpPr>
        <p:sp>
          <p:nvSpPr>
            <p:cNvPr id="43012" name="TextBox 9">
              <a:extLst>
                <a:ext uri="{FF2B5EF4-FFF2-40B4-BE49-F238E27FC236}">
                  <a16:creationId xmlns:a16="http://schemas.microsoft.com/office/drawing/2014/main" id="{C26991C2-4998-C34D-80B2-95C959991F0B}"/>
                </a:ext>
              </a:extLst>
            </p:cNvPr>
            <p:cNvSpPr txBox="1">
              <a:spLocks noChangeArrowheads="1"/>
            </p:cNvSpPr>
            <p:nvPr/>
          </p:nvSpPr>
          <p:spPr bwMode="auto">
            <a:xfrm>
              <a:off x="1737709" y="3712122"/>
              <a:ext cx="6587425" cy="363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8000"/>
                </a:lnSpc>
                <a:spcBef>
                  <a:spcPct val="0"/>
                </a:spcBef>
                <a:buNone/>
              </a:pPr>
              <a:r>
                <a:rPr lang="en-US" altLang="en-US" sz="2000" dirty="0"/>
                <a:t>If you get a question you have not learned yet, </a:t>
              </a:r>
              <a:r>
                <a:rPr lang="en-US" altLang="en-US" sz="2000" b="1" dirty="0"/>
                <a:t>try your best</a:t>
              </a:r>
              <a:r>
                <a:rPr lang="en-US" altLang="en-US" sz="2000" dirty="0"/>
                <a:t>. </a:t>
              </a:r>
            </a:p>
          </p:txBody>
        </p:sp>
        <p:pic>
          <p:nvPicPr>
            <p:cNvPr id="20" name="Picture 19">
              <a:extLst>
                <a:ext uri="{FF2B5EF4-FFF2-40B4-BE49-F238E27FC236}">
                  <a16:creationId xmlns:a16="http://schemas.microsoft.com/office/drawing/2014/main" id="{FCD75C15-3ECD-194B-BBF1-E461F9BEF6CB}"/>
                </a:ext>
              </a:extLst>
            </p:cNvPr>
            <p:cNvPicPr>
              <a:picLocks/>
            </p:cNvPicPr>
            <p:nvPr/>
          </p:nvPicPr>
          <p:blipFill>
            <a:blip r:embed="rId7"/>
            <a:srcRect/>
            <a:stretch/>
          </p:blipFill>
          <p:spPr>
            <a:xfrm>
              <a:off x="1132563" y="3605674"/>
              <a:ext cx="576072" cy="576072"/>
            </a:xfrm>
            <a:prstGeom prst="rect">
              <a:avLst/>
            </a:prstGeom>
          </p:spPr>
        </p:pic>
      </p:grpSp>
      <p:grpSp>
        <p:nvGrpSpPr>
          <p:cNvPr id="5" name="Group 4">
            <a:extLst>
              <a:ext uri="{FF2B5EF4-FFF2-40B4-BE49-F238E27FC236}">
                <a16:creationId xmlns:a16="http://schemas.microsoft.com/office/drawing/2014/main" id="{82A212AC-2BC7-6B41-A5C0-1BC263EF2C94}"/>
              </a:ext>
            </a:extLst>
          </p:cNvPr>
          <p:cNvGrpSpPr/>
          <p:nvPr/>
        </p:nvGrpSpPr>
        <p:grpSpPr>
          <a:xfrm>
            <a:off x="2019024" y="4111454"/>
            <a:ext cx="8047167" cy="576072"/>
            <a:chOff x="1119863" y="4378763"/>
            <a:chExt cx="8047167" cy="576072"/>
          </a:xfrm>
        </p:grpSpPr>
        <p:sp>
          <p:nvSpPr>
            <p:cNvPr id="43014" name="TextBox 12">
              <a:extLst>
                <a:ext uri="{FF2B5EF4-FFF2-40B4-BE49-F238E27FC236}">
                  <a16:creationId xmlns:a16="http://schemas.microsoft.com/office/drawing/2014/main" id="{31891C90-63F6-C541-91E4-2663B04FCDE2}"/>
                </a:ext>
              </a:extLst>
            </p:cNvPr>
            <p:cNvSpPr txBox="1">
              <a:spLocks noChangeArrowheads="1"/>
            </p:cNvSpPr>
            <p:nvPr/>
          </p:nvSpPr>
          <p:spPr bwMode="auto">
            <a:xfrm>
              <a:off x="1737709" y="4495625"/>
              <a:ext cx="7429321" cy="363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8000"/>
                </a:lnSpc>
                <a:spcBef>
                  <a:spcPct val="0"/>
                </a:spcBef>
                <a:buFontTx/>
                <a:buNone/>
              </a:pPr>
              <a:r>
                <a:rPr lang="en-US" altLang="en-US" sz="2000" b="1" dirty="0"/>
                <a:t>For Math</a:t>
              </a:r>
              <a:r>
                <a:rPr lang="en-US" altLang="en-US" sz="2000" dirty="0"/>
                <a:t>—Show your work on </a:t>
              </a:r>
              <a:r>
                <a:rPr lang="en-US" altLang="en-US" sz="2000" b="1" dirty="0"/>
                <a:t>paper</a:t>
              </a:r>
              <a:r>
                <a:rPr lang="en-US" altLang="en-US" sz="2000" dirty="0"/>
                <a:t> for every problem.</a:t>
              </a:r>
            </a:p>
          </p:txBody>
        </p:sp>
        <p:pic>
          <p:nvPicPr>
            <p:cNvPr id="21" name="Picture 20">
              <a:extLst>
                <a:ext uri="{FF2B5EF4-FFF2-40B4-BE49-F238E27FC236}">
                  <a16:creationId xmlns:a16="http://schemas.microsoft.com/office/drawing/2014/main" id="{8B7F22EB-2E57-C145-8BFE-29C1B71AD2CD}"/>
                </a:ext>
              </a:extLst>
            </p:cNvPr>
            <p:cNvPicPr>
              <a:picLocks noChangeAspect="1"/>
            </p:cNvPicPr>
            <p:nvPr/>
          </p:nvPicPr>
          <p:blipFill>
            <a:blip r:embed="rId8"/>
            <a:srcRect/>
            <a:stretch/>
          </p:blipFill>
          <p:spPr>
            <a:xfrm>
              <a:off x="1119863" y="4378763"/>
              <a:ext cx="576072" cy="576072"/>
            </a:xfrm>
            <a:prstGeom prst="rect">
              <a:avLst/>
            </a:prstGeom>
          </p:spPr>
        </p:pic>
      </p:grpSp>
      <p:sp>
        <p:nvSpPr>
          <p:cNvPr id="10" name="Rounded Rectangle 9">
            <a:extLst>
              <a:ext uri="{FF2B5EF4-FFF2-40B4-BE49-F238E27FC236}">
                <a16:creationId xmlns:a16="http://schemas.microsoft.com/office/drawing/2014/main" id="{7D095DBE-A688-8A36-D4E2-4AFE9FBB11E4}"/>
              </a:ext>
            </a:extLst>
          </p:cNvPr>
          <p:cNvSpPr/>
          <p:nvPr/>
        </p:nvSpPr>
        <p:spPr>
          <a:xfrm>
            <a:off x="-965713" y="257392"/>
            <a:ext cx="4623314"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754FC09F-49AF-012E-FBD8-D7B074B83366}"/>
              </a:ext>
            </a:extLst>
          </p:cNvPr>
          <p:cNvSpPr/>
          <p:nvPr/>
        </p:nvSpPr>
        <p:spPr>
          <a:xfrm>
            <a:off x="508249" y="368223"/>
            <a:ext cx="8481219" cy="769441"/>
          </a:xfrm>
          <a:prstGeom prst="rect">
            <a:avLst/>
          </a:prstGeom>
        </p:spPr>
        <p:txBody>
          <a:bodyPr wrap="square">
            <a:spAutoFit/>
          </a:bodyPr>
          <a:lstStyle/>
          <a:p>
            <a:pPr>
              <a:defRPr/>
            </a:pPr>
            <a:r>
              <a:rPr lang="en-US" altLang="en-US" sz="4400" b="1" dirty="0"/>
              <a:t>Helpful Tips</a:t>
            </a:r>
            <a:endParaRPr lang="en-US" sz="4400" dirty="0"/>
          </a:p>
        </p:txBody>
      </p:sp>
    </p:spTree>
    <p:extLst>
      <p:ext uri="{BB962C8B-B14F-4D97-AF65-F5344CB8AC3E}">
        <p14:creationId xmlns:p14="http://schemas.microsoft.com/office/powerpoint/2010/main" val="36538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4C0416-19CF-D645-AB20-B6C0DA7E51FA}"/>
              </a:ext>
            </a:extLst>
          </p:cNvPr>
          <p:cNvSpPr/>
          <p:nvPr/>
        </p:nvSpPr>
        <p:spPr>
          <a:xfrm>
            <a:off x="7151375" y="2581493"/>
            <a:ext cx="3138847" cy="2554545"/>
          </a:xfrm>
          <a:prstGeom prst="rect">
            <a:avLst/>
          </a:prstGeom>
        </p:spPr>
        <p:txBody>
          <a:bodyPr wrap="square">
            <a:spAutoFit/>
          </a:bodyPr>
          <a:lstStyle/>
          <a:p>
            <a:pPr eaLnBrk="1" hangingPunct="1">
              <a:spcAft>
                <a:spcPts val="0"/>
              </a:spcAft>
            </a:pPr>
            <a:r>
              <a:rPr lang="en-US" altLang="en-US" sz="3200" b="1" dirty="0"/>
              <a:t>Try your best.</a:t>
            </a:r>
            <a:r>
              <a:rPr lang="en-US" altLang="en-US" sz="3200" dirty="0"/>
              <a:t> </a:t>
            </a:r>
            <a:br>
              <a:rPr lang="en-US" altLang="en-US" sz="3200" dirty="0"/>
            </a:br>
            <a:r>
              <a:rPr lang="en-US" altLang="en-US" sz="3200" b="1" dirty="0"/>
              <a:t>Do not rush</a:t>
            </a:r>
            <a:r>
              <a:rPr lang="en-US" altLang="en-US" sz="3200" dirty="0"/>
              <a:t>, but do not spend too much time on any question.</a:t>
            </a:r>
          </a:p>
        </p:txBody>
      </p:sp>
      <p:pic>
        <p:nvPicPr>
          <p:cNvPr id="5" name="Picture 4">
            <a:extLst>
              <a:ext uri="{FF2B5EF4-FFF2-40B4-BE49-F238E27FC236}">
                <a16:creationId xmlns:a16="http://schemas.microsoft.com/office/drawing/2014/main" id="{D4ED3533-7806-894E-AE65-39362CE9EDD9}"/>
              </a:ext>
            </a:extLst>
          </p:cNvPr>
          <p:cNvPicPr>
            <a:picLocks noChangeAspect="1"/>
          </p:cNvPicPr>
          <p:nvPr/>
        </p:nvPicPr>
        <p:blipFill>
          <a:blip r:embed="rId3"/>
          <a:srcRect/>
          <a:stretch/>
        </p:blipFill>
        <p:spPr>
          <a:xfrm>
            <a:off x="2176160" y="1630985"/>
            <a:ext cx="4455560" cy="4455560"/>
          </a:xfrm>
          <a:prstGeom prst="rect">
            <a:avLst/>
          </a:prstGeom>
          <a:effectLst>
            <a:outerShdw blurRad="63500" sx="102000" sy="102000" algn="ctr" rotWithShape="0">
              <a:prstClr val="black">
                <a:alpha val="40000"/>
              </a:prstClr>
            </a:outerShdw>
          </a:effectLst>
        </p:spPr>
      </p:pic>
      <p:sp>
        <p:nvSpPr>
          <p:cNvPr id="9" name="Rounded Rectangle 8">
            <a:extLst>
              <a:ext uri="{FF2B5EF4-FFF2-40B4-BE49-F238E27FC236}">
                <a16:creationId xmlns:a16="http://schemas.microsoft.com/office/drawing/2014/main" id="{6795F4F5-4871-B540-95A9-6BC2CB8D5821}"/>
              </a:ext>
            </a:extLst>
          </p:cNvPr>
          <p:cNvSpPr/>
          <p:nvPr/>
        </p:nvSpPr>
        <p:spPr>
          <a:xfrm>
            <a:off x="-547482" y="274638"/>
            <a:ext cx="7698857"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9065F98F-64C7-9245-B845-5C75C58F6E73}"/>
              </a:ext>
            </a:extLst>
          </p:cNvPr>
          <p:cNvSpPr/>
          <p:nvPr/>
        </p:nvSpPr>
        <p:spPr>
          <a:xfrm>
            <a:off x="926481" y="368223"/>
            <a:ext cx="8481219" cy="769441"/>
          </a:xfrm>
          <a:prstGeom prst="rect">
            <a:avLst/>
          </a:prstGeom>
        </p:spPr>
        <p:txBody>
          <a:bodyPr wrap="square">
            <a:spAutoFit/>
          </a:bodyPr>
          <a:lstStyle/>
          <a:p>
            <a:pPr>
              <a:defRPr/>
            </a:pPr>
            <a:r>
              <a:rPr lang="en-US" altLang="en-US" sz="4400" b="1" dirty="0">
                <a:latin typeface="+mn-lt"/>
              </a:rPr>
              <a:t>What should you do?</a:t>
            </a:r>
            <a:endParaRPr lang="en-US" sz="4400" b="1" dirty="0">
              <a:latin typeface="+mn-lt"/>
            </a:endParaRPr>
          </a:p>
        </p:txBody>
      </p:sp>
    </p:spTree>
    <p:extLst>
      <p:ext uri="{BB962C8B-B14F-4D97-AF65-F5344CB8AC3E}">
        <p14:creationId xmlns:p14="http://schemas.microsoft.com/office/powerpoint/2010/main" val="10289694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9BEB0-54FB-D39D-EC58-2F00B965C1F2}"/>
              </a:ext>
            </a:extLst>
          </p:cNvPr>
          <p:cNvSpPr/>
          <p:nvPr/>
        </p:nvSpPr>
        <p:spPr>
          <a:xfrm>
            <a:off x="464927" y="1561537"/>
            <a:ext cx="5011407" cy="1392304"/>
          </a:xfrm>
          <a:prstGeom prst="rect">
            <a:avLst/>
          </a:prstGeom>
        </p:spPr>
        <p:txBody>
          <a:bodyPr wrap="square">
            <a:spAutoFit/>
          </a:bodyPr>
          <a:lstStyle/>
          <a:p>
            <a:pPr>
              <a:lnSpc>
                <a:spcPct val="88000"/>
              </a:lnSpc>
            </a:pPr>
            <a:r>
              <a:rPr lang="en-US" sz="3200" dirty="0"/>
              <a:t>After the Diagnostic, </a:t>
            </a:r>
            <a:r>
              <a:rPr lang="en-US" sz="3200" i="1" dirty="0" err="1"/>
              <a:t>i</a:t>
            </a:r>
            <a:r>
              <a:rPr lang="en-US" sz="3200" i="1" dirty="0"/>
              <a:t>-Ready</a:t>
            </a:r>
            <a:r>
              <a:rPr lang="en-US" sz="3200" dirty="0"/>
              <a:t> creates a special report for you and your family.</a:t>
            </a:r>
          </a:p>
        </p:txBody>
      </p:sp>
      <p:sp>
        <p:nvSpPr>
          <p:cNvPr id="3" name="Rounded Rectangle 2">
            <a:extLst>
              <a:ext uri="{FF2B5EF4-FFF2-40B4-BE49-F238E27FC236}">
                <a16:creationId xmlns:a16="http://schemas.microsoft.com/office/drawing/2014/main" id="{0192338C-4C31-122A-F80E-61C043439031}"/>
              </a:ext>
            </a:extLst>
          </p:cNvPr>
          <p:cNvSpPr/>
          <p:nvPr/>
        </p:nvSpPr>
        <p:spPr>
          <a:xfrm>
            <a:off x="-924954" y="274638"/>
            <a:ext cx="3974305"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6757DCC9-47BF-F040-AEE0-91C2F407D961}"/>
              </a:ext>
            </a:extLst>
          </p:cNvPr>
          <p:cNvSpPr/>
          <p:nvPr/>
        </p:nvSpPr>
        <p:spPr>
          <a:xfrm>
            <a:off x="549009" y="368223"/>
            <a:ext cx="2212959" cy="769441"/>
          </a:xfrm>
          <a:prstGeom prst="rect">
            <a:avLst/>
          </a:prstGeom>
        </p:spPr>
        <p:txBody>
          <a:bodyPr wrap="square">
            <a:spAutoFit/>
          </a:bodyPr>
          <a:lstStyle/>
          <a:p>
            <a:pPr>
              <a:defRPr/>
            </a:pPr>
            <a:r>
              <a:rPr lang="en-US" altLang="en-US" sz="4400" b="1" dirty="0">
                <a:latin typeface="+mn-lt"/>
              </a:rPr>
              <a:t>Our Plan</a:t>
            </a:r>
            <a:endParaRPr lang="en-US" sz="4400" b="1" dirty="0">
              <a:latin typeface="+mn-lt"/>
            </a:endParaRPr>
          </a:p>
        </p:txBody>
      </p:sp>
      <p:pic>
        <p:nvPicPr>
          <p:cNvPr id="5" name="Picture 4">
            <a:extLst>
              <a:ext uri="{FF2B5EF4-FFF2-40B4-BE49-F238E27FC236}">
                <a16:creationId xmlns:a16="http://schemas.microsoft.com/office/drawing/2014/main" id="{4CA8B67D-E952-C6A3-A3EB-5728EBB5DD90}"/>
              </a:ext>
            </a:extLst>
          </p:cNvPr>
          <p:cNvPicPr>
            <a:picLocks noChangeAspect="1"/>
          </p:cNvPicPr>
          <p:nvPr/>
        </p:nvPicPr>
        <p:blipFill rotWithShape="1">
          <a:blip r:embed="rId3"/>
          <a:srcRect l="9974" r="16133"/>
          <a:stretch/>
        </p:blipFill>
        <p:spPr>
          <a:xfrm>
            <a:off x="5747656" y="857446"/>
            <a:ext cx="5844168" cy="4942463"/>
          </a:xfrm>
          <a:prstGeom prst="rect">
            <a:avLst/>
          </a:prstGeom>
        </p:spPr>
      </p:pic>
    </p:spTree>
    <p:extLst>
      <p:ext uri="{BB962C8B-B14F-4D97-AF65-F5344CB8AC3E}">
        <p14:creationId xmlns:p14="http://schemas.microsoft.com/office/powerpoint/2010/main" val="3621510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onitor, screenshot, indoor&#10;&#10;Description automatically generated">
            <a:extLst>
              <a:ext uri="{FF2B5EF4-FFF2-40B4-BE49-F238E27FC236}">
                <a16:creationId xmlns:a16="http://schemas.microsoft.com/office/drawing/2014/main" id="{C3B49EEB-0741-0846-9E58-555DDF489A38}"/>
              </a:ext>
            </a:extLst>
          </p:cNvPr>
          <p:cNvPicPr>
            <a:picLocks noChangeAspect="1"/>
          </p:cNvPicPr>
          <p:nvPr/>
        </p:nvPicPr>
        <p:blipFill>
          <a:blip r:embed="rId3"/>
          <a:stretch>
            <a:fillRect/>
          </a:stretch>
        </p:blipFill>
        <p:spPr>
          <a:xfrm>
            <a:off x="1524000" y="1041940"/>
            <a:ext cx="9144000" cy="5816060"/>
          </a:xfrm>
          <a:prstGeom prst="rect">
            <a:avLst/>
          </a:prstGeom>
        </p:spPr>
      </p:pic>
      <p:grpSp>
        <p:nvGrpSpPr>
          <p:cNvPr id="20" name="Group 19">
            <a:extLst>
              <a:ext uri="{FF2B5EF4-FFF2-40B4-BE49-F238E27FC236}">
                <a16:creationId xmlns:a16="http://schemas.microsoft.com/office/drawing/2014/main" id="{371A046A-FAFD-3C48-A581-3ECEEB61FE0D}"/>
              </a:ext>
            </a:extLst>
          </p:cNvPr>
          <p:cNvGrpSpPr/>
          <p:nvPr/>
        </p:nvGrpSpPr>
        <p:grpSpPr>
          <a:xfrm>
            <a:off x="2470565" y="5588295"/>
            <a:ext cx="7111973" cy="1077218"/>
            <a:chOff x="1473728" y="5621931"/>
            <a:chExt cx="7111973" cy="1077218"/>
          </a:xfrm>
        </p:grpSpPr>
        <p:sp>
          <p:nvSpPr>
            <p:cNvPr id="21" name="Rounded Rectangle 20">
              <a:extLst>
                <a:ext uri="{FF2B5EF4-FFF2-40B4-BE49-F238E27FC236}">
                  <a16:creationId xmlns:a16="http://schemas.microsoft.com/office/drawing/2014/main" id="{E554CC45-0F77-0240-8CB2-F052C36D9541}"/>
                </a:ext>
              </a:extLst>
            </p:cNvPr>
            <p:cNvSpPr/>
            <p:nvPr/>
          </p:nvSpPr>
          <p:spPr>
            <a:xfrm>
              <a:off x="1473728" y="5621931"/>
              <a:ext cx="7111973"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4417D39-38FA-8D4F-B657-1174ECE556FC}"/>
                </a:ext>
              </a:extLst>
            </p:cNvPr>
            <p:cNvSpPr/>
            <p:nvPr/>
          </p:nvSpPr>
          <p:spPr>
            <a:xfrm>
              <a:off x="1545586" y="5621931"/>
              <a:ext cx="6942858" cy="1077218"/>
            </a:xfrm>
            <a:prstGeom prst="rect">
              <a:avLst/>
            </a:prstGeom>
          </p:spPr>
          <p:txBody>
            <a:bodyPr wrap="square">
              <a:spAutoFit/>
            </a:bodyPr>
            <a:lstStyle/>
            <a:p>
              <a:pPr algn="ctr"/>
              <a:r>
                <a:rPr lang="en-US" sz="3200" dirty="0"/>
                <a:t>After the Diagnostic, we can </a:t>
              </a:r>
              <a:br>
                <a:rPr lang="en-US" sz="3200" dirty="0"/>
              </a:br>
              <a:r>
                <a:rPr lang="en-US" sz="3200" dirty="0"/>
                <a:t>review your results and goals.</a:t>
              </a:r>
            </a:p>
          </p:txBody>
        </p:sp>
      </p:grpSp>
      <p:sp>
        <p:nvSpPr>
          <p:cNvPr id="23" name="Rounded Rectangle 22">
            <a:extLst>
              <a:ext uri="{FF2B5EF4-FFF2-40B4-BE49-F238E27FC236}">
                <a16:creationId xmlns:a16="http://schemas.microsoft.com/office/drawing/2014/main" id="{7C2C590A-AA24-084F-B157-900233EAD14C}"/>
              </a:ext>
            </a:extLst>
          </p:cNvPr>
          <p:cNvSpPr/>
          <p:nvPr/>
        </p:nvSpPr>
        <p:spPr>
          <a:xfrm>
            <a:off x="5182855" y="3303727"/>
            <a:ext cx="457200" cy="480951"/>
          </a:xfrm>
          <a:prstGeom prst="roundRect">
            <a:avLst/>
          </a:prstGeom>
          <a:no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A397E9D6-80C7-6848-B96B-145CB6A3537D}"/>
              </a:ext>
            </a:extLst>
          </p:cNvPr>
          <p:cNvSpPr/>
          <p:nvPr/>
        </p:nvSpPr>
        <p:spPr>
          <a:xfrm>
            <a:off x="5745117" y="3882045"/>
            <a:ext cx="685140" cy="1258439"/>
          </a:xfrm>
          <a:prstGeom prst="roundRect">
            <a:avLst/>
          </a:prstGeom>
          <a:no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8E4290A4-81AD-AD41-971C-76CC2CAFC805}"/>
              </a:ext>
            </a:extLst>
          </p:cNvPr>
          <p:cNvSpPr/>
          <p:nvPr/>
        </p:nvSpPr>
        <p:spPr>
          <a:xfrm>
            <a:off x="8083996" y="2413332"/>
            <a:ext cx="780143" cy="1395350"/>
          </a:xfrm>
          <a:prstGeom prst="roundRect">
            <a:avLst/>
          </a:prstGeom>
          <a:no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EC4AD3A-84A7-3C4B-9FF8-5752FEDAFF4E}"/>
              </a:ext>
            </a:extLst>
          </p:cNvPr>
          <p:cNvGrpSpPr/>
          <p:nvPr/>
        </p:nvGrpSpPr>
        <p:grpSpPr>
          <a:xfrm>
            <a:off x="5299693" y="412025"/>
            <a:ext cx="5210380" cy="1968193"/>
            <a:chOff x="1486415" y="5470966"/>
            <a:chExt cx="5210380" cy="1968193"/>
          </a:xfrm>
        </p:grpSpPr>
        <p:sp>
          <p:nvSpPr>
            <p:cNvPr id="16" name="Rounded Rectangle 15">
              <a:extLst>
                <a:ext uri="{FF2B5EF4-FFF2-40B4-BE49-F238E27FC236}">
                  <a16:creationId xmlns:a16="http://schemas.microsoft.com/office/drawing/2014/main" id="{D3D73FD1-4DA5-3A4F-A83E-6C291FDFEF11}"/>
                </a:ext>
              </a:extLst>
            </p:cNvPr>
            <p:cNvSpPr/>
            <p:nvPr/>
          </p:nvSpPr>
          <p:spPr>
            <a:xfrm>
              <a:off x="1486415" y="5470966"/>
              <a:ext cx="5210380" cy="1968193"/>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D16C710-6C83-AF4F-81B0-7963BCE09D02}"/>
                </a:ext>
              </a:extLst>
            </p:cNvPr>
            <p:cNvSpPr/>
            <p:nvPr/>
          </p:nvSpPr>
          <p:spPr>
            <a:xfrm>
              <a:off x="1545587" y="5621931"/>
              <a:ext cx="5075008" cy="1631216"/>
            </a:xfrm>
            <a:prstGeom prst="rect">
              <a:avLst/>
            </a:prstGeom>
          </p:spPr>
          <p:txBody>
            <a:bodyPr wrap="square">
              <a:spAutoFit/>
            </a:bodyPr>
            <a:lstStyle/>
            <a:p>
              <a:r>
                <a:rPr lang="en-US" sz="2800" b="1" dirty="0"/>
                <a:t>We can talk about:</a:t>
              </a:r>
            </a:p>
            <a:p>
              <a:pPr marL="457200" indent="-274320">
                <a:buFont typeface="Arial" panose="020B0604020202020204" pitchFamily="34" charset="0"/>
                <a:buChar char="•"/>
              </a:pPr>
              <a:r>
                <a:rPr lang="en-US" sz="2400" dirty="0"/>
                <a:t>How you did</a:t>
              </a:r>
            </a:p>
            <a:p>
              <a:pPr marL="457200" indent="-274320">
                <a:buFont typeface="Arial" panose="020B0604020202020204" pitchFamily="34" charset="0"/>
                <a:buChar char="•"/>
              </a:pPr>
              <a:r>
                <a:rPr lang="en-US" sz="2400" dirty="0"/>
                <a:t>Your growth goals</a:t>
              </a:r>
            </a:p>
            <a:p>
              <a:pPr marL="457200" indent="-274320">
                <a:buFont typeface="Arial" panose="020B0604020202020204" pitchFamily="34" charset="0"/>
                <a:buChar char="•"/>
              </a:pPr>
              <a:r>
                <a:rPr lang="en-US" sz="2400" dirty="0"/>
                <a:t>Your strengths and areas for growth</a:t>
              </a:r>
            </a:p>
          </p:txBody>
        </p:sp>
      </p:grpSp>
      <p:sp>
        <p:nvSpPr>
          <p:cNvPr id="2" name="Rounded Rectangle 1">
            <a:extLst>
              <a:ext uri="{FF2B5EF4-FFF2-40B4-BE49-F238E27FC236}">
                <a16:creationId xmlns:a16="http://schemas.microsoft.com/office/drawing/2014/main" id="{87A49BDE-CBA1-7F73-8F6D-DBFB66B4F93E}"/>
              </a:ext>
            </a:extLst>
          </p:cNvPr>
          <p:cNvSpPr/>
          <p:nvPr/>
        </p:nvSpPr>
        <p:spPr>
          <a:xfrm>
            <a:off x="-924954" y="274638"/>
            <a:ext cx="3974305"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D99A6C28-9F39-3205-D167-4193923B77A3}"/>
              </a:ext>
            </a:extLst>
          </p:cNvPr>
          <p:cNvSpPr/>
          <p:nvPr/>
        </p:nvSpPr>
        <p:spPr>
          <a:xfrm>
            <a:off x="549009" y="368223"/>
            <a:ext cx="2212959" cy="769441"/>
          </a:xfrm>
          <a:prstGeom prst="rect">
            <a:avLst/>
          </a:prstGeom>
        </p:spPr>
        <p:txBody>
          <a:bodyPr wrap="square">
            <a:spAutoFit/>
          </a:bodyPr>
          <a:lstStyle/>
          <a:p>
            <a:pPr>
              <a:defRPr/>
            </a:pPr>
            <a:r>
              <a:rPr lang="en-US" altLang="en-US" sz="4400" b="1" dirty="0">
                <a:latin typeface="+mn-lt"/>
              </a:rPr>
              <a:t>Our Plan</a:t>
            </a:r>
            <a:endParaRPr lang="en-US" sz="4400" b="1" dirty="0">
              <a:latin typeface="+mn-lt"/>
            </a:endParaRPr>
          </a:p>
        </p:txBody>
      </p:sp>
    </p:spTree>
    <p:extLst>
      <p:ext uri="{BB962C8B-B14F-4D97-AF65-F5344CB8AC3E}">
        <p14:creationId xmlns:p14="http://schemas.microsoft.com/office/powerpoint/2010/main" val="206978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D9598-45E3-E54B-A4AC-F3D5FC921C74}"/>
              </a:ext>
            </a:extLst>
          </p:cNvPr>
          <p:cNvSpPr txBox="1"/>
          <p:nvPr/>
        </p:nvSpPr>
        <p:spPr>
          <a:xfrm>
            <a:off x="9159618" y="6132910"/>
            <a:ext cx="987660" cy="338554"/>
          </a:xfrm>
          <a:prstGeom prst="rect">
            <a:avLst/>
          </a:prstGeom>
          <a:noFill/>
        </p:spPr>
        <p:txBody>
          <a:bodyPr wrap="square" rtlCol="0">
            <a:spAutoFit/>
          </a:bodyPr>
          <a:lstStyle/>
          <a:p>
            <a:r>
              <a:rPr lang="en-US" sz="1600" b="1" i="1" dirty="0">
                <a:solidFill>
                  <a:schemeClr val="bg1"/>
                </a:solidFill>
              </a:rPr>
              <a:t>Optional</a:t>
            </a:r>
          </a:p>
        </p:txBody>
      </p:sp>
      <p:sp>
        <p:nvSpPr>
          <p:cNvPr id="2" name="TextBox 1">
            <a:extLst>
              <a:ext uri="{FF2B5EF4-FFF2-40B4-BE49-F238E27FC236}">
                <a16:creationId xmlns:a16="http://schemas.microsoft.com/office/drawing/2014/main" id="{92AC12C0-AF1B-E695-9DFF-E0CA206AEBF0}"/>
              </a:ext>
            </a:extLst>
          </p:cNvPr>
          <p:cNvSpPr txBox="1"/>
          <p:nvPr/>
        </p:nvSpPr>
        <p:spPr>
          <a:xfrm>
            <a:off x="9159618" y="6132910"/>
            <a:ext cx="987660" cy="338554"/>
          </a:xfrm>
          <a:prstGeom prst="rect">
            <a:avLst/>
          </a:prstGeom>
          <a:noFill/>
        </p:spPr>
        <p:txBody>
          <a:bodyPr wrap="square" rtlCol="0">
            <a:spAutoFit/>
          </a:bodyPr>
          <a:lstStyle/>
          <a:p>
            <a:r>
              <a:rPr lang="en-US" sz="1600" b="1" i="1" dirty="0">
                <a:solidFill>
                  <a:schemeClr val="bg1"/>
                </a:solidFill>
              </a:rPr>
              <a:t>Optional</a:t>
            </a:r>
          </a:p>
        </p:txBody>
      </p:sp>
      <p:sp>
        <p:nvSpPr>
          <p:cNvPr id="4" name="TextBox 3">
            <a:extLst>
              <a:ext uri="{FF2B5EF4-FFF2-40B4-BE49-F238E27FC236}">
                <a16:creationId xmlns:a16="http://schemas.microsoft.com/office/drawing/2014/main" id="{2D969DAC-A6CE-40BE-BB9F-A4FD3743CF55}"/>
              </a:ext>
            </a:extLst>
          </p:cNvPr>
          <p:cNvSpPr txBox="1">
            <a:spLocks noChangeArrowheads="1"/>
          </p:cNvSpPr>
          <p:nvPr/>
        </p:nvSpPr>
        <p:spPr bwMode="auto">
          <a:xfrm>
            <a:off x="813100" y="1649019"/>
            <a:ext cx="4026954" cy="187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200"/>
              </a:spcAft>
            </a:pPr>
            <a:r>
              <a:rPr lang="en-US" altLang="en-US" dirty="0"/>
              <a:t>Class incentives</a:t>
            </a:r>
          </a:p>
          <a:p>
            <a:pPr eaLnBrk="1" hangingPunct="1">
              <a:spcBef>
                <a:spcPct val="0"/>
              </a:spcBef>
              <a:spcAft>
                <a:spcPts val="1200"/>
              </a:spcAft>
            </a:pPr>
            <a:r>
              <a:rPr lang="en-US" altLang="en-US" dirty="0"/>
              <a:t>Individual incentives</a:t>
            </a:r>
          </a:p>
          <a:p>
            <a:pPr marL="0" indent="0" eaLnBrk="1" hangingPunct="1">
              <a:spcBef>
                <a:spcPct val="0"/>
              </a:spcBef>
              <a:spcAft>
                <a:spcPts val="1200"/>
              </a:spcAft>
              <a:buNone/>
            </a:pPr>
            <a:endParaRPr lang="en-US" altLang="en-US" dirty="0"/>
          </a:p>
        </p:txBody>
      </p:sp>
      <p:sp>
        <p:nvSpPr>
          <p:cNvPr id="5" name="Rounded Rectangle 4">
            <a:extLst>
              <a:ext uri="{FF2B5EF4-FFF2-40B4-BE49-F238E27FC236}">
                <a16:creationId xmlns:a16="http://schemas.microsoft.com/office/drawing/2014/main" id="{ADB9BDCC-AAF6-DEF0-E055-46DA84190E72}"/>
              </a:ext>
            </a:extLst>
          </p:cNvPr>
          <p:cNvSpPr/>
          <p:nvPr/>
        </p:nvSpPr>
        <p:spPr>
          <a:xfrm>
            <a:off x="-457197" y="274638"/>
            <a:ext cx="5777706"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CFD6B4DB-F968-7B51-B4EC-EDE0536687DD}"/>
              </a:ext>
            </a:extLst>
          </p:cNvPr>
          <p:cNvSpPr/>
          <p:nvPr/>
        </p:nvSpPr>
        <p:spPr>
          <a:xfrm>
            <a:off x="717255" y="368223"/>
            <a:ext cx="3671866" cy="769441"/>
          </a:xfrm>
          <a:prstGeom prst="rect">
            <a:avLst/>
          </a:prstGeom>
        </p:spPr>
        <p:txBody>
          <a:bodyPr wrap="square">
            <a:spAutoFit/>
          </a:bodyPr>
          <a:lstStyle/>
          <a:p>
            <a:pPr>
              <a:defRPr/>
            </a:pPr>
            <a:r>
              <a:rPr lang="en-US" altLang="en-US" sz="4400" b="1" dirty="0"/>
              <a:t>Our Incentives</a:t>
            </a:r>
            <a:endParaRPr lang="en-US" sz="4400" dirty="0"/>
          </a:p>
        </p:txBody>
      </p:sp>
      <p:sp>
        <p:nvSpPr>
          <p:cNvPr id="8" name="TextBox 7">
            <a:extLst>
              <a:ext uri="{FF2B5EF4-FFF2-40B4-BE49-F238E27FC236}">
                <a16:creationId xmlns:a16="http://schemas.microsoft.com/office/drawing/2014/main" id="{BFFA9789-59B7-123E-D057-27E1ED453BA3}"/>
              </a:ext>
            </a:extLst>
          </p:cNvPr>
          <p:cNvSpPr txBox="1"/>
          <p:nvPr/>
        </p:nvSpPr>
        <p:spPr>
          <a:xfrm>
            <a:off x="4276577" y="625870"/>
            <a:ext cx="987660" cy="338554"/>
          </a:xfrm>
          <a:prstGeom prst="rect">
            <a:avLst/>
          </a:prstGeom>
          <a:noFill/>
        </p:spPr>
        <p:txBody>
          <a:bodyPr wrap="square" rtlCol="0">
            <a:spAutoFit/>
          </a:bodyPr>
          <a:lstStyle/>
          <a:p>
            <a:r>
              <a:rPr lang="en-US" sz="1600" b="1" i="1" dirty="0">
                <a:solidFill>
                  <a:srgbClr val="FF0000"/>
                </a:solidFill>
              </a:rPr>
              <a:t>Optional</a:t>
            </a:r>
          </a:p>
        </p:txBody>
      </p:sp>
      <p:pic>
        <p:nvPicPr>
          <p:cNvPr id="3" name="Picture 2">
            <a:extLst>
              <a:ext uri="{FF2B5EF4-FFF2-40B4-BE49-F238E27FC236}">
                <a16:creationId xmlns:a16="http://schemas.microsoft.com/office/drawing/2014/main" id="{1040BCB5-BF38-F8A9-89A5-893ED2418A86}"/>
              </a:ext>
            </a:extLst>
          </p:cNvPr>
          <p:cNvPicPr>
            <a:picLocks noChangeAspect="1"/>
          </p:cNvPicPr>
          <p:nvPr/>
        </p:nvPicPr>
        <p:blipFill>
          <a:blip r:embed="rId3"/>
          <a:stretch>
            <a:fillRect/>
          </a:stretch>
        </p:blipFill>
        <p:spPr>
          <a:xfrm>
            <a:off x="5798703" y="968387"/>
            <a:ext cx="4902557" cy="53338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313321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8" name="Rectangle 2">
            <a:extLst>
              <a:ext uri="{FF2B5EF4-FFF2-40B4-BE49-F238E27FC236}">
                <a16:creationId xmlns:a16="http://schemas.microsoft.com/office/drawing/2014/main" id="{B7AFAE59-801B-B44F-89FE-5699C4989DEB}"/>
              </a:ext>
            </a:extLst>
          </p:cNvPr>
          <p:cNvSpPr>
            <a:spLocks noChangeArrowheads="1"/>
          </p:cNvSpPr>
          <p:nvPr/>
        </p:nvSpPr>
        <p:spPr bwMode="auto">
          <a:xfrm>
            <a:off x="603486" y="1644734"/>
            <a:ext cx="11124688" cy="117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nSpc>
                <a:spcPct val="88000"/>
              </a:lnSpc>
              <a:spcBef>
                <a:spcPct val="0"/>
              </a:spcBef>
              <a:spcAft>
                <a:spcPts val="1200"/>
              </a:spcAft>
            </a:pPr>
            <a:r>
              <a:rPr lang="en-US" altLang="en-US" dirty="0"/>
              <a:t>What strategies do you plan to use on your </a:t>
            </a:r>
            <a:r>
              <a:rPr lang="en-US" altLang="en-US" i="1" dirty="0" err="1"/>
              <a:t>i</a:t>
            </a:r>
            <a:r>
              <a:rPr lang="en-US" altLang="en-US" i="1" dirty="0"/>
              <a:t>-Ready Diagnostic</a:t>
            </a:r>
            <a:r>
              <a:rPr lang="en-US" altLang="en-US" dirty="0"/>
              <a:t>?</a:t>
            </a:r>
          </a:p>
          <a:p>
            <a:pPr marL="342900" indent="-342900">
              <a:spcBef>
                <a:spcPct val="0"/>
              </a:spcBef>
              <a:spcAft>
                <a:spcPts val="1200"/>
              </a:spcAft>
            </a:pPr>
            <a:r>
              <a:rPr lang="en-US" altLang="en-US" dirty="0"/>
              <a:t>What do you want to remember?</a:t>
            </a:r>
          </a:p>
        </p:txBody>
      </p:sp>
      <p:sp>
        <p:nvSpPr>
          <p:cNvPr id="2" name="Rounded Rectangle 1">
            <a:extLst>
              <a:ext uri="{FF2B5EF4-FFF2-40B4-BE49-F238E27FC236}">
                <a16:creationId xmlns:a16="http://schemas.microsoft.com/office/drawing/2014/main" id="{8C9DF519-53D9-616F-51AC-11DF2FCA8AAD}"/>
              </a:ext>
            </a:extLst>
          </p:cNvPr>
          <p:cNvSpPr/>
          <p:nvPr/>
        </p:nvSpPr>
        <p:spPr>
          <a:xfrm>
            <a:off x="-1035162" y="324968"/>
            <a:ext cx="4457631"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56D10E0D-4CAE-9214-E6BC-CF8DA1AA8575}"/>
              </a:ext>
            </a:extLst>
          </p:cNvPr>
          <p:cNvSpPr/>
          <p:nvPr/>
        </p:nvSpPr>
        <p:spPr>
          <a:xfrm>
            <a:off x="438801" y="418553"/>
            <a:ext cx="8481219" cy="769441"/>
          </a:xfrm>
          <a:prstGeom prst="rect">
            <a:avLst/>
          </a:prstGeom>
        </p:spPr>
        <p:txBody>
          <a:bodyPr wrap="square">
            <a:spAutoFit/>
          </a:bodyPr>
          <a:lstStyle/>
          <a:p>
            <a:pPr>
              <a:defRPr/>
            </a:pPr>
            <a:r>
              <a:rPr lang="en-US" altLang="en-US" sz="4400" b="1" dirty="0">
                <a:latin typeface="+mn-lt"/>
              </a:rPr>
              <a:t>Reflections</a:t>
            </a:r>
            <a:endParaRPr lang="en-US" sz="4400" b="1" dirty="0">
              <a:latin typeface="+mn-lt"/>
            </a:endParaRPr>
          </a:p>
        </p:txBody>
      </p:sp>
    </p:spTree>
    <p:extLst>
      <p:ext uri="{BB962C8B-B14F-4D97-AF65-F5344CB8AC3E}">
        <p14:creationId xmlns:p14="http://schemas.microsoft.com/office/powerpoint/2010/main" val="35955879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340C893-F5FA-CC43-B634-5772E2B93CD4}"/>
              </a:ext>
            </a:extLst>
          </p:cNvPr>
          <p:cNvPicPr>
            <a:picLocks noGrp="1" noChangeAspect="1"/>
          </p:cNvPicPr>
          <p:nvPr>
            <p:ph idx="1"/>
          </p:nvPr>
        </p:nvPicPr>
        <p:blipFill>
          <a:blip r:embed="rId3"/>
          <a:stretch>
            <a:fillRect/>
          </a:stretch>
        </p:blipFill>
        <p:spPr>
          <a:xfrm>
            <a:off x="0" y="0"/>
            <a:ext cx="12192000" cy="6858000"/>
          </a:xfrm>
        </p:spPr>
      </p:pic>
      <p:sp>
        <p:nvSpPr>
          <p:cNvPr id="14" name="Title 3">
            <a:extLst>
              <a:ext uri="{FF2B5EF4-FFF2-40B4-BE49-F238E27FC236}">
                <a16:creationId xmlns:a16="http://schemas.microsoft.com/office/drawing/2014/main" id="{6534F840-9D17-A745-9596-FF187E6FE29E}"/>
              </a:ext>
            </a:extLst>
          </p:cNvPr>
          <p:cNvSpPr>
            <a:spLocks noGrp="1"/>
          </p:cNvSpPr>
          <p:nvPr>
            <p:ph type="title"/>
          </p:nvPr>
        </p:nvSpPr>
        <p:spPr>
          <a:xfrm>
            <a:off x="596285" y="1670350"/>
            <a:ext cx="7886700" cy="1325563"/>
          </a:xfrm>
          <a:ln>
            <a:noFill/>
          </a:ln>
        </p:spPr>
        <p:txBody>
          <a:bodyPr>
            <a:noAutofit/>
          </a:bodyPr>
          <a:lstStyle/>
          <a:p>
            <a:r>
              <a:rPr lang="en-US" sz="6000" dirty="0">
                <a:solidFill>
                  <a:schemeClr val="bg1"/>
                </a:solidFill>
              </a:rPr>
              <a:t>Get Pumped Up</a:t>
            </a:r>
            <a:br>
              <a:rPr lang="en-US" sz="6000" dirty="0">
                <a:solidFill>
                  <a:schemeClr val="bg1"/>
                </a:solidFill>
              </a:rPr>
            </a:br>
            <a:r>
              <a:rPr lang="en-US" sz="6000" dirty="0">
                <a:solidFill>
                  <a:schemeClr val="bg1"/>
                </a:solidFill>
              </a:rPr>
              <a:t>for Success!</a:t>
            </a:r>
          </a:p>
        </p:txBody>
      </p:sp>
      <p:pic>
        <p:nvPicPr>
          <p:cNvPr id="15" name="Picture 14">
            <a:extLst>
              <a:ext uri="{FF2B5EF4-FFF2-40B4-BE49-F238E27FC236}">
                <a16:creationId xmlns:a16="http://schemas.microsoft.com/office/drawing/2014/main" id="{C9495808-C4D9-A948-ADE9-096C6B13C74D}"/>
              </a:ext>
            </a:extLst>
          </p:cNvPr>
          <p:cNvPicPr>
            <a:picLocks noChangeAspect="1"/>
          </p:cNvPicPr>
          <p:nvPr/>
        </p:nvPicPr>
        <p:blipFill>
          <a:blip r:embed="rId4"/>
          <a:srcRect/>
          <a:stretch/>
        </p:blipFill>
        <p:spPr>
          <a:xfrm>
            <a:off x="719856" y="571357"/>
            <a:ext cx="3039621" cy="667233"/>
          </a:xfrm>
          <a:prstGeom prst="rect">
            <a:avLst/>
          </a:prstGeom>
        </p:spPr>
      </p:pic>
      <p:sp>
        <p:nvSpPr>
          <p:cNvPr id="16" name="Title 3">
            <a:extLst>
              <a:ext uri="{FF2B5EF4-FFF2-40B4-BE49-F238E27FC236}">
                <a16:creationId xmlns:a16="http://schemas.microsoft.com/office/drawing/2014/main" id="{8BCB4EAF-577D-1540-AE25-EC5C6B966AC5}"/>
              </a:ext>
            </a:extLst>
          </p:cNvPr>
          <p:cNvSpPr txBox="1">
            <a:spLocks/>
          </p:cNvSpPr>
          <p:nvPr/>
        </p:nvSpPr>
        <p:spPr>
          <a:xfrm>
            <a:off x="596285" y="3487424"/>
            <a:ext cx="2962962" cy="5543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pPr>
            <a:r>
              <a:rPr lang="en-US" sz="4000" dirty="0">
                <a:solidFill>
                  <a:schemeClr val="bg1"/>
                </a:solidFill>
              </a:rPr>
              <a:t>Grades 6–8</a:t>
            </a:r>
          </a:p>
        </p:txBody>
      </p:sp>
      <p:cxnSp>
        <p:nvCxnSpPr>
          <p:cNvPr id="17" name="Straight Connector 16">
            <a:extLst>
              <a:ext uri="{FF2B5EF4-FFF2-40B4-BE49-F238E27FC236}">
                <a16:creationId xmlns:a16="http://schemas.microsoft.com/office/drawing/2014/main" id="{E7956BEB-9126-E140-BF55-AE8EFDF82512}"/>
              </a:ext>
            </a:extLst>
          </p:cNvPr>
          <p:cNvCxnSpPr>
            <a:cxnSpLocks/>
          </p:cNvCxnSpPr>
          <p:nvPr/>
        </p:nvCxnSpPr>
        <p:spPr>
          <a:xfrm>
            <a:off x="689596" y="3297652"/>
            <a:ext cx="3597769" cy="0"/>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930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08AA4CE-2DB1-4141-89BF-726DB3B2A89C}"/>
              </a:ext>
            </a:extLst>
          </p:cNvPr>
          <p:cNvGrpSpPr/>
          <p:nvPr/>
        </p:nvGrpSpPr>
        <p:grpSpPr>
          <a:xfrm>
            <a:off x="1976684" y="2141807"/>
            <a:ext cx="3741300" cy="694944"/>
            <a:chOff x="452684" y="1557607"/>
            <a:chExt cx="3741300" cy="694944"/>
          </a:xfrm>
        </p:grpSpPr>
        <p:sp>
          <p:nvSpPr>
            <p:cNvPr id="26" name="Rounded Rectangle 25">
              <a:extLst>
                <a:ext uri="{FF2B5EF4-FFF2-40B4-BE49-F238E27FC236}">
                  <a16:creationId xmlns:a16="http://schemas.microsoft.com/office/drawing/2014/main" id="{EC5782A2-02C2-224B-B1C9-69C7D38F2445}"/>
                </a:ext>
              </a:extLst>
            </p:cNvPr>
            <p:cNvSpPr/>
            <p:nvPr/>
          </p:nvSpPr>
          <p:spPr>
            <a:xfrm>
              <a:off x="767255" y="1648724"/>
              <a:ext cx="3426729" cy="523220"/>
            </a:xfrm>
            <a:prstGeom prst="roundRect">
              <a:avLst/>
            </a:prstGeom>
            <a:solidFill>
              <a:schemeClr val="bg1"/>
            </a:solidFill>
            <a:ln w="38100">
              <a:solidFill>
                <a:srgbClr val="7FB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39BE2A70-1664-1045-862E-FEF03CA45F4A}"/>
                </a:ext>
              </a:extLst>
            </p:cNvPr>
            <p:cNvSpPr txBox="1"/>
            <p:nvPr/>
          </p:nvSpPr>
          <p:spPr>
            <a:xfrm>
              <a:off x="452684" y="1638214"/>
              <a:ext cx="3131344" cy="523220"/>
            </a:xfrm>
            <a:prstGeom prst="rect">
              <a:avLst/>
            </a:prstGeom>
            <a:noFill/>
          </p:spPr>
          <p:txBody>
            <a:bodyPr wrap="square" rtlCol="0">
              <a:spAutoFit/>
            </a:bodyPr>
            <a:lstStyle/>
            <a:p>
              <a:pPr marL="685800"/>
              <a:r>
                <a:rPr lang="en-US" sz="2800" dirty="0"/>
                <a:t>Things to Know</a:t>
              </a:r>
            </a:p>
          </p:txBody>
        </p:sp>
        <p:pic>
          <p:nvPicPr>
            <p:cNvPr id="28" name="Picture 21">
              <a:extLst>
                <a:ext uri="{FF2B5EF4-FFF2-40B4-BE49-F238E27FC236}">
                  <a16:creationId xmlns:a16="http://schemas.microsoft.com/office/drawing/2014/main" id="{3B181307-EF82-E240-B2AC-4F0ACB4F4F3A}"/>
                </a:ext>
              </a:extLst>
            </p:cNvPr>
            <p:cNvPicPr>
              <a:picLocks noChangeAspect="1" noChangeArrowheads="1"/>
            </p:cNvPicPr>
            <p:nvPr/>
          </p:nvPicPr>
          <p:blipFill>
            <a:blip r:embed="rId3"/>
            <a:srcRect/>
            <a:stretch/>
          </p:blipFill>
          <p:spPr bwMode="auto">
            <a:xfrm>
              <a:off x="491834" y="1557607"/>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9A1D963C-999A-374A-9C19-A941785C6129}"/>
              </a:ext>
            </a:extLst>
          </p:cNvPr>
          <p:cNvGrpSpPr/>
          <p:nvPr/>
        </p:nvGrpSpPr>
        <p:grpSpPr>
          <a:xfrm>
            <a:off x="2002961" y="3046429"/>
            <a:ext cx="3741300" cy="682962"/>
            <a:chOff x="478961" y="2462229"/>
            <a:chExt cx="3741300" cy="682962"/>
          </a:xfrm>
        </p:grpSpPr>
        <p:sp>
          <p:nvSpPr>
            <p:cNvPr id="29" name="Rounded Rectangle 28">
              <a:extLst>
                <a:ext uri="{FF2B5EF4-FFF2-40B4-BE49-F238E27FC236}">
                  <a16:creationId xmlns:a16="http://schemas.microsoft.com/office/drawing/2014/main" id="{CA64A884-FE41-584A-8BDD-4C09FEE848D4}"/>
                </a:ext>
              </a:extLst>
            </p:cNvPr>
            <p:cNvSpPr/>
            <p:nvPr/>
          </p:nvSpPr>
          <p:spPr>
            <a:xfrm>
              <a:off x="793532" y="2547355"/>
              <a:ext cx="3426729" cy="523220"/>
            </a:xfrm>
            <a:prstGeom prst="roundRect">
              <a:avLst/>
            </a:prstGeom>
            <a:solidFill>
              <a:schemeClr val="bg1"/>
            </a:solidFill>
            <a:ln w="38100">
              <a:solidFill>
                <a:srgbClr val="F475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9B4191AA-1AC4-394B-9B12-C6ABFD1BBB79}"/>
                </a:ext>
              </a:extLst>
            </p:cNvPr>
            <p:cNvSpPr txBox="1"/>
            <p:nvPr/>
          </p:nvSpPr>
          <p:spPr>
            <a:xfrm>
              <a:off x="478961" y="2536845"/>
              <a:ext cx="3131344" cy="523220"/>
            </a:xfrm>
            <a:prstGeom prst="rect">
              <a:avLst/>
            </a:prstGeom>
            <a:noFill/>
          </p:spPr>
          <p:txBody>
            <a:bodyPr wrap="square" rtlCol="0">
              <a:spAutoFit/>
            </a:bodyPr>
            <a:lstStyle/>
            <a:p>
              <a:pPr marL="685800"/>
              <a:r>
                <a:rPr lang="en-US" sz="2800" dirty="0"/>
                <a:t>What to Expect</a:t>
              </a:r>
            </a:p>
          </p:txBody>
        </p:sp>
        <p:pic>
          <p:nvPicPr>
            <p:cNvPr id="31" name="Picture 21">
              <a:extLst>
                <a:ext uri="{FF2B5EF4-FFF2-40B4-BE49-F238E27FC236}">
                  <a16:creationId xmlns:a16="http://schemas.microsoft.com/office/drawing/2014/main" id="{0B28B695-02B1-6844-95E8-C36C2135B3CA}"/>
                </a:ext>
              </a:extLst>
            </p:cNvPr>
            <p:cNvPicPr>
              <a:picLocks noChangeAspect="1" noChangeArrowheads="1"/>
            </p:cNvPicPr>
            <p:nvPr/>
          </p:nvPicPr>
          <p:blipFill>
            <a:blip r:embed="rId4"/>
            <a:srcRect/>
            <a:stretch/>
          </p:blipFill>
          <p:spPr bwMode="auto">
            <a:xfrm>
              <a:off x="518111" y="2462229"/>
              <a:ext cx="694944" cy="68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 name="Group 7">
            <a:extLst>
              <a:ext uri="{FF2B5EF4-FFF2-40B4-BE49-F238E27FC236}">
                <a16:creationId xmlns:a16="http://schemas.microsoft.com/office/drawing/2014/main" id="{BA57E123-650A-BE4F-ACD4-183E07152DD0}"/>
              </a:ext>
            </a:extLst>
          </p:cNvPr>
          <p:cNvGrpSpPr/>
          <p:nvPr/>
        </p:nvGrpSpPr>
        <p:grpSpPr>
          <a:xfrm>
            <a:off x="2015834" y="4023157"/>
            <a:ext cx="3850092" cy="694944"/>
            <a:chOff x="491834" y="3438957"/>
            <a:chExt cx="3850092" cy="694944"/>
          </a:xfrm>
        </p:grpSpPr>
        <p:sp>
          <p:nvSpPr>
            <p:cNvPr id="32" name="Rounded Rectangle 31">
              <a:extLst>
                <a:ext uri="{FF2B5EF4-FFF2-40B4-BE49-F238E27FC236}">
                  <a16:creationId xmlns:a16="http://schemas.microsoft.com/office/drawing/2014/main" id="{5AE3787A-0E9C-1940-AC72-A2619DD882C7}"/>
                </a:ext>
              </a:extLst>
            </p:cNvPr>
            <p:cNvSpPr/>
            <p:nvPr/>
          </p:nvSpPr>
          <p:spPr>
            <a:xfrm>
              <a:off x="793532" y="3530074"/>
              <a:ext cx="3429000" cy="523220"/>
            </a:xfrm>
            <a:prstGeom prst="roundRect">
              <a:avLst/>
            </a:prstGeom>
            <a:solidFill>
              <a:schemeClr val="bg1"/>
            </a:solidFill>
            <a:ln w="38100">
              <a:solidFill>
                <a:srgbClr val="20B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3B339CD6-B8C6-3744-9768-49AA17BF1D09}"/>
                </a:ext>
              </a:extLst>
            </p:cNvPr>
            <p:cNvSpPr txBox="1"/>
            <p:nvPr/>
          </p:nvSpPr>
          <p:spPr>
            <a:xfrm>
              <a:off x="491834" y="3540576"/>
              <a:ext cx="3850092" cy="523220"/>
            </a:xfrm>
            <a:prstGeom prst="rect">
              <a:avLst/>
            </a:prstGeom>
            <a:noFill/>
          </p:spPr>
          <p:txBody>
            <a:bodyPr wrap="square" rtlCol="0">
              <a:spAutoFit/>
            </a:bodyPr>
            <a:lstStyle/>
            <a:p>
              <a:pPr marL="685800"/>
              <a:r>
                <a:rPr lang="en-US" sz="2800" dirty="0"/>
                <a:t>Introduction Videos</a:t>
              </a:r>
            </a:p>
          </p:txBody>
        </p:sp>
        <p:pic>
          <p:nvPicPr>
            <p:cNvPr id="34" name="Picture 21">
              <a:extLst>
                <a:ext uri="{FF2B5EF4-FFF2-40B4-BE49-F238E27FC236}">
                  <a16:creationId xmlns:a16="http://schemas.microsoft.com/office/drawing/2014/main" id="{DB1B601D-DB62-5B4A-A08D-B9359B20E0C3}"/>
                </a:ext>
              </a:extLst>
            </p:cNvPr>
            <p:cNvPicPr>
              <a:picLocks noChangeAspect="1" noChangeArrowheads="1"/>
            </p:cNvPicPr>
            <p:nvPr/>
          </p:nvPicPr>
          <p:blipFill>
            <a:blip r:embed="rId5"/>
            <a:srcRect/>
            <a:stretch/>
          </p:blipFill>
          <p:spPr bwMode="auto">
            <a:xfrm>
              <a:off x="518111" y="3438957"/>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6118977C-4F18-074F-89A3-F9A9520759C8}"/>
              </a:ext>
            </a:extLst>
          </p:cNvPr>
          <p:cNvGrpSpPr/>
          <p:nvPr/>
        </p:nvGrpSpPr>
        <p:grpSpPr>
          <a:xfrm>
            <a:off x="6225228" y="2141807"/>
            <a:ext cx="3704420" cy="694944"/>
            <a:chOff x="4701228" y="2141807"/>
            <a:chExt cx="3704420" cy="694944"/>
          </a:xfrm>
        </p:grpSpPr>
        <p:sp>
          <p:nvSpPr>
            <p:cNvPr id="39" name="Rounded Rectangle 38">
              <a:extLst>
                <a:ext uri="{FF2B5EF4-FFF2-40B4-BE49-F238E27FC236}">
                  <a16:creationId xmlns:a16="http://schemas.microsoft.com/office/drawing/2014/main" id="{B45764D7-0934-8845-A47C-EA4149C580CF}"/>
                </a:ext>
              </a:extLst>
            </p:cNvPr>
            <p:cNvSpPr/>
            <p:nvPr/>
          </p:nvSpPr>
          <p:spPr>
            <a:xfrm>
              <a:off x="4976648" y="2232924"/>
              <a:ext cx="3429000" cy="523220"/>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2E24C60F-FF3E-6C4A-B523-E441D37CEDFD}"/>
                </a:ext>
              </a:extLst>
            </p:cNvPr>
            <p:cNvSpPr txBox="1"/>
            <p:nvPr/>
          </p:nvSpPr>
          <p:spPr>
            <a:xfrm>
              <a:off x="4777562" y="2222414"/>
              <a:ext cx="1518005" cy="523220"/>
            </a:xfrm>
            <a:prstGeom prst="rect">
              <a:avLst/>
            </a:prstGeom>
            <a:noFill/>
          </p:spPr>
          <p:txBody>
            <a:bodyPr wrap="square" rtlCol="0">
              <a:spAutoFit/>
            </a:bodyPr>
            <a:lstStyle/>
            <a:p>
              <a:pPr marL="685800"/>
              <a:r>
                <a:rPr lang="en-US" sz="2800" dirty="0"/>
                <a:t>Tips</a:t>
              </a:r>
            </a:p>
          </p:txBody>
        </p:sp>
        <p:pic>
          <p:nvPicPr>
            <p:cNvPr id="41" name="Picture 21">
              <a:extLst>
                <a:ext uri="{FF2B5EF4-FFF2-40B4-BE49-F238E27FC236}">
                  <a16:creationId xmlns:a16="http://schemas.microsoft.com/office/drawing/2014/main" id="{07E75E70-8E01-D143-A72B-51BFC2DA1FFD}"/>
                </a:ext>
              </a:extLst>
            </p:cNvPr>
            <p:cNvPicPr>
              <a:picLocks noChangeAspect="1" noChangeArrowheads="1"/>
            </p:cNvPicPr>
            <p:nvPr/>
          </p:nvPicPr>
          <p:blipFill>
            <a:blip r:embed="rId6"/>
            <a:srcRect/>
            <a:stretch/>
          </p:blipFill>
          <p:spPr bwMode="auto">
            <a:xfrm>
              <a:off x="4701228" y="2141807"/>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 name="Group 1">
            <a:extLst>
              <a:ext uri="{FF2B5EF4-FFF2-40B4-BE49-F238E27FC236}">
                <a16:creationId xmlns:a16="http://schemas.microsoft.com/office/drawing/2014/main" id="{57A46784-4E8E-3C4A-9B0F-CDD4FC9178D7}"/>
              </a:ext>
            </a:extLst>
          </p:cNvPr>
          <p:cNvGrpSpPr/>
          <p:nvPr/>
        </p:nvGrpSpPr>
        <p:grpSpPr>
          <a:xfrm>
            <a:off x="6257496" y="3046429"/>
            <a:ext cx="3696158" cy="682962"/>
            <a:chOff x="4733496" y="3046429"/>
            <a:chExt cx="3696158" cy="682962"/>
          </a:xfrm>
        </p:grpSpPr>
        <p:sp>
          <p:nvSpPr>
            <p:cNvPr id="42" name="Rounded Rectangle 41">
              <a:extLst>
                <a:ext uri="{FF2B5EF4-FFF2-40B4-BE49-F238E27FC236}">
                  <a16:creationId xmlns:a16="http://schemas.microsoft.com/office/drawing/2014/main" id="{2CECC613-1E7E-C944-8D08-384B01502B02}"/>
                </a:ext>
              </a:extLst>
            </p:cNvPr>
            <p:cNvSpPr/>
            <p:nvPr/>
          </p:nvSpPr>
          <p:spPr>
            <a:xfrm>
              <a:off x="5002926" y="3131555"/>
              <a:ext cx="3426728" cy="523220"/>
            </a:xfrm>
            <a:prstGeom prst="roundRect">
              <a:avLst/>
            </a:prstGeom>
            <a:solidFill>
              <a:schemeClr val="bg1"/>
            </a:solidFill>
            <a:ln w="38100">
              <a:solidFill>
                <a:srgbClr val="B82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77CA468D-2FA1-C342-9335-0457827A9D6E}"/>
                </a:ext>
              </a:extLst>
            </p:cNvPr>
            <p:cNvSpPr txBox="1"/>
            <p:nvPr/>
          </p:nvSpPr>
          <p:spPr>
            <a:xfrm>
              <a:off x="4777562" y="3121045"/>
              <a:ext cx="3426729" cy="523220"/>
            </a:xfrm>
            <a:prstGeom prst="rect">
              <a:avLst/>
            </a:prstGeom>
            <a:noFill/>
          </p:spPr>
          <p:txBody>
            <a:bodyPr wrap="square" rtlCol="0">
              <a:spAutoFit/>
            </a:bodyPr>
            <a:lstStyle/>
            <a:p>
              <a:pPr marL="685800"/>
              <a:r>
                <a:rPr lang="en-US" sz="2800" dirty="0"/>
                <a:t>Let's Remember</a:t>
              </a:r>
            </a:p>
          </p:txBody>
        </p:sp>
        <p:pic>
          <p:nvPicPr>
            <p:cNvPr id="59" name="Picture 21">
              <a:extLst>
                <a:ext uri="{FF2B5EF4-FFF2-40B4-BE49-F238E27FC236}">
                  <a16:creationId xmlns:a16="http://schemas.microsoft.com/office/drawing/2014/main" id="{AE78018C-A9D1-3B47-8828-A62223C816F0}"/>
                </a:ext>
              </a:extLst>
            </p:cNvPr>
            <p:cNvPicPr>
              <a:picLocks noChangeAspect="1" noChangeArrowheads="1"/>
            </p:cNvPicPr>
            <p:nvPr/>
          </p:nvPicPr>
          <p:blipFill>
            <a:blip r:embed="rId7"/>
            <a:srcRect/>
            <a:stretch/>
          </p:blipFill>
          <p:spPr bwMode="auto">
            <a:xfrm>
              <a:off x="4733496" y="3046429"/>
              <a:ext cx="682962" cy="68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 name="Rounded Rectangle 4">
            <a:extLst>
              <a:ext uri="{FF2B5EF4-FFF2-40B4-BE49-F238E27FC236}">
                <a16:creationId xmlns:a16="http://schemas.microsoft.com/office/drawing/2014/main" id="{4B7B9E34-E2D6-5114-7DBC-AAA62602D2D7}"/>
              </a:ext>
            </a:extLst>
          </p:cNvPr>
          <p:cNvSpPr/>
          <p:nvPr/>
        </p:nvSpPr>
        <p:spPr>
          <a:xfrm>
            <a:off x="-1036334" y="284578"/>
            <a:ext cx="6667512"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0EE2AB2-5F82-6684-9E14-1A2214882FD5}"/>
              </a:ext>
            </a:extLst>
          </p:cNvPr>
          <p:cNvSpPr/>
          <p:nvPr/>
        </p:nvSpPr>
        <p:spPr>
          <a:xfrm>
            <a:off x="536503" y="378163"/>
            <a:ext cx="8481219" cy="769441"/>
          </a:xfrm>
          <a:prstGeom prst="rect">
            <a:avLst/>
          </a:prstGeom>
        </p:spPr>
        <p:txBody>
          <a:bodyPr wrap="square">
            <a:spAutoFit/>
          </a:bodyPr>
          <a:lstStyle/>
          <a:p>
            <a:pPr>
              <a:defRPr/>
            </a:pPr>
            <a:r>
              <a:rPr lang="en-US" altLang="en-US" sz="4400" b="1" dirty="0"/>
              <a:t>What We Will Cover</a:t>
            </a:r>
            <a:endParaRPr lang="en-US" sz="4400" dirty="0"/>
          </a:p>
        </p:txBody>
      </p:sp>
    </p:spTree>
    <p:extLst>
      <p:ext uri="{BB962C8B-B14F-4D97-AF65-F5344CB8AC3E}">
        <p14:creationId xmlns:p14="http://schemas.microsoft.com/office/powerpoint/2010/main" val="21125989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irror, table, drawing&#10;&#10;Description automatically generated">
            <a:extLst>
              <a:ext uri="{FF2B5EF4-FFF2-40B4-BE49-F238E27FC236}">
                <a16:creationId xmlns:a16="http://schemas.microsoft.com/office/drawing/2014/main" id="{DF285610-A763-3C40-A234-30CD5C9144BA}"/>
              </a:ext>
            </a:extLst>
          </p:cNvPr>
          <p:cNvPicPr>
            <a:picLocks noChangeAspect="1"/>
          </p:cNvPicPr>
          <p:nvPr/>
        </p:nvPicPr>
        <p:blipFill>
          <a:blip r:embed="rId2"/>
          <a:stretch>
            <a:fillRect/>
          </a:stretch>
        </p:blipFill>
        <p:spPr>
          <a:xfrm>
            <a:off x="2510483" y="1795599"/>
            <a:ext cx="7171031" cy="3266803"/>
          </a:xfrm>
          <a:prstGeom prst="rect">
            <a:avLst/>
          </a:prstGeom>
        </p:spPr>
      </p:pic>
      <p:sp>
        <p:nvSpPr>
          <p:cNvPr id="8" name="Rectangle 7">
            <a:extLst>
              <a:ext uri="{FF2B5EF4-FFF2-40B4-BE49-F238E27FC236}">
                <a16:creationId xmlns:a16="http://schemas.microsoft.com/office/drawing/2014/main" id="{90E66918-0E20-ED4B-BC8D-F1C4A490A12D}"/>
              </a:ext>
            </a:extLst>
          </p:cNvPr>
          <p:cNvSpPr/>
          <p:nvPr/>
        </p:nvSpPr>
        <p:spPr>
          <a:xfrm>
            <a:off x="2223429" y="2484565"/>
            <a:ext cx="7745141" cy="1446550"/>
          </a:xfrm>
          <a:prstGeom prst="rect">
            <a:avLst/>
          </a:prstGeom>
        </p:spPr>
        <p:txBody>
          <a:bodyPr wrap="square">
            <a:spAutoFit/>
          </a:bodyPr>
          <a:lstStyle/>
          <a:p>
            <a:pPr algn="ctr"/>
            <a:r>
              <a:rPr lang="en-US" sz="4400" b="1" dirty="0">
                <a:cs typeface="Calibri" panose="020F0502020204030204" pitchFamily="34" charset="0"/>
              </a:rPr>
              <a:t>“Why are we taking the </a:t>
            </a:r>
            <a:br>
              <a:rPr lang="en-US" sz="4400" b="1" dirty="0">
                <a:cs typeface="Calibri" panose="020F0502020204030204" pitchFamily="34" charset="0"/>
              </a:rPr>
            </a:br>
            <a:r>
              <a:rPr lang="en-US" sz="4400" b="1" i="1" dirty="0" err="1">
                <a:cs typeface="Calibri" panose="020F0502020204030204" pitchFamily="34" charset="0"/>
              </a:rPr>
              <a:t>i</a:t>
            </a:r>
            <a:r>
              <a:rPr lang="en-US" sz="4400" b="1" i="1" dirty="0">
                <a:cs typeface="Calibri" panose="020F0502020204030204" pitchFamily="34" charset="0"/>
              </a:rPr>
              <a:t>-Ready Diagnostic</a:t>
            </a:r>
            <a:r>
              <a:rPr lang="en-US" sz="4400" b="1" dirty="0">
                <a:cs typeface="Calibri" panose="020F0502020204030204" pitchFamily="34" charset="0"/>
              </a:rPr>
              <a:t>?”</a:t>
            </a:r>
          </a:p>
        </p:txBody>
      </p:sp>
    </p:spTree>
    <p:extLst>
      <p:ext uri="{BB962C8B-B14F-4D97-AF65-F5344CB8AC3E}">
        <p14:creationId xmlns:p14="http://schemas.microsoft.com/office/powerpoint/2010/main" val="34108231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B7EAE2B-4867-F145-9556-D75AB2308F5D}"/>
              </a:ext>
            </a:extLst>
          </p:cNvPr>
          <p:cNvGrpSpPr/>
          <p:nvPr/>
        </p:nvGrpSpPr>
        <p:grpSpPr>
          <a:xfrm>
            <a:off x="2010973" y="2331517"/>
            <a:ext cx="8223059" cy="4004722"/>
            <a:chOff x="662781" y="2632183"/>
            <a:chExt cx="8223059" cy="4004722"/>
          </a:xfrm>
        </p:grpSpPr>
        <p:pic>
          <p:nvPicPr>
            <p:cNvPr id="19" name="Picture 18">
              <a:extLst>
                <a:ext uri="{FF2B5EF4-FFF2-40B4-BE49-F238E27FC236}">
                  <a16:creationId xmlns:a16="http://schemas.microsoft.com/office/drawing/2014/main" id="{51470AEE-AD65-AA45-8F84-0E729F0F26AC}"/>
                </a:ext>
              </a:extLst>
            </p:cNvPr>
            <p:cNvPicPr>
              <a:picLocks noChangeAspect="1"/>
            </p:cNvPicPr>
            <p:nvPr/>
          </p:nvPicPr>
          <p:blipFill>
            <a:blip r:embed="rId3"/>
            <a:srcRect/>
            <a:stretch/>
          </p:blipFill>
          <p:spPr>
            <a:xfrm>
              <a:off x="662781" y="2755454"/>
              <a:ext cx="3502058" cy="2415212"/>
            </a:xfrm>
            <a:prstGeom prst="rect">
              <a:avLst/>
            </a:prstGeom>
          </p:spPr>
        </p:pic>
        <p:pic>
          <p:nvPicPr>
            <p:cNvPr id="22" name="Picture 21">
              <a:extLst>
                <a:ext uri="{FF2B5EF4-FFF2-40B4-BE49-F238E27FC236}">
                  <a16:creationId xmlns:a16="http://schemas.microsoft.com/office/drawing/2014/main" id="{CE4AFA2D-9B1A-7944-9BEB-7D2CE5F70EE1}"/>
                </a:ext>
              </a:extLst>
            </p:cNvPr>
            <p:cNvPicPr>
              <a:picLocks noChangeAspect="1"/>
            </p:cNvPicPr>
            <p:nvPr/>
          </p:nvPicPr>
          <p:blipFill>
            <a:blip r:embed="rId4"/>
            <a:srcRect/>
            <a:stretch/>
          </p:blipFill>
          <p:spPr>
            <a:xfrm>
              <a:off x="4858886" y="2632183"/>
              <a:ext cx="3502059" cy="2538483"/>
            </a:xfrm>
            <a:prstGeom prst="rect">
              <a:avLst/>
            </a:prstGeom>
          </p:spPr>
        </p:pic>
        <p:sp>
          <p:nvSpPr>
            <p:cNvPr id="17" name="TextBox 16">
              <a:extLst>
                <a:ext uri="{FF2B5EF4-FFF2-40B4-BE49-F238E27FC236}">
                  <a16:creationId xmlns:a16="http://schemas.microsoft.com/office/drawing/2014/main" id="{7BEE933E-8EE6-8047-B7D2-51A852AC8D12}"/>
                </a:ext>
              </a:extLst>
            </p:cNvPr>
            <p:cNvSpPr txBox="1"/>
            <p:nvPr/>
          </p:nvSpPr>
          <p:spPr>
            <a:xfrm>
              <a:off x="1126830" y="5405799"/>
              <a:ext cx="3108960" cy="1231106"/>
            </a:xfrm>
            <a:prstGeom prst="rect">
              <a:avLst/>
            </a:prstGeom>
            <a:noFill/>
          </p:spPr>
          <p:txBody>
            <a:bodyPr wrap="square" rtlCol="0">
              <a:spAutoFit/>
            </a:bodyPr>
            <a:lstStyle/>
            <a:p>
              <a:pPr algn="ctr"/>
              <a:r>
                <a:rPr lang="en-US" sz="2400" dirty="0"/>
                <a:t>Understand what you </a:t>
              </a:r>
              <a:br>
                <a:rPr lang="en-US" sz="3200" dirty="0"/>
              </a:br>
              <a:r>
                <a:rPr lang="en-US" sz="3200" b="1" dirty="0"/>
                <a:t>already know</a:t>
              </a:r>
            </a:p>
            <a:p>
              <a:endParaRPr lang="en-US" dirty="0"/>
            </a:p>
          </p:txBody>
        </p:sp>
        <p:sp>
          <p:nvSpPr>
            <p:cNvPr id="30" name="TextBox 29">
              <a:extLst>
                <a:ext uri="{FF2B5EF4-FFF2-40B4-BE49-F238E27FC236}">
                  <a16:creationId xmlns:a16="http://schemas.microsoft.com/office/drawing/2014/main" id="{BF766860-A44C-E044-B7BA-215023BA3DE8}"/>
                </a:ext>
              </a:extLst>
            </p:cNvPr>
            <p:cNvSpPr txBox="1"/>
            <p:nvPr/>
          </p:nvSpPr>
          <p:spPr>
            <a:xfrm>
              <a:off x="4858886" y="5405799"/>
              <a:ext cx="4026954" cy="1231106"/>
            </a:xfrm>
            <a:prstGeom prst="rect">
              <a:avLst/>
            </a:prstGeom>
            <a:noFill/>
          </p:spPr>
          <p:txBody>
            <a:bodyPr wrap="square" rtlCol="0">
              <a:spAutoFit/>
            </a:bodyPr>
            <a:lstStyle/>
            <a:p>
              <a:pPr algn="ctr"/>
              <a:r>
                <a:rPr lang="en-US" sz="2400" dirty="0"/>
                <a:t>and what you </a:t>
              </a:r>
              <a:br>
                <a:rPr lang="en-US" sz="2400" dirty="0"/>
              </a:br>
              <a:r>
                <a:rPr lang="en-US" sz="3200" b="1" dirty="0"/>
                <a:t>need to learn</a:t>
              </a:r>
            </a:p>
            <a:p>
              <a:pPr algn="ctr"/>
              <a:endParaRPr lang="en-US" dirty="0"/>
            </a:p>
          </p:txBody>
        </p:sp>
      </p:grpSp>
      <p:sp>
        <p:nvSpPr>
          <p:cNvPr id="2" name="Rounded Rectangle 1">
            <a:extLst>
              <a:ext uri="{FF2B5EF4-FFF2-40B4-BE49-F238E27FC236}">
                <a16:creationId xmlns:a16="http://schemas.microsoft.com/office/drawing/2014/main" id="{1B2BD324-BF28-8857-F21B-52D9FDDEFB94}"/>
              </a:ext>
            </a:extLst>
          </p:cNvPr>
          <p:cNvSpPr/>
          <p:nvPr/>
        </p:nvSpPr>
        <p:spPr>
          <a:xfrm>
            <a:off x="-914399" y="127000"/>
            <a:ext cx="11671300" cy="166370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A6ED67F5-C125-8945-C7DE-6578350813FE}"/>
              </a:ext>
            </a:extLst>
          </p:cNvPr>
          <p:cNvSpPr/>
          <p:nvPr/>
        </p:nvSpPr>
        <p:spPr>
          <a:xfrm>
            <a:off x="571500" y="216961"/>
            <a:ext cx="12192000" cy="1446550"/>
          </a:xfrm>
          <a:prstGeom prst="rect">
            <a:avLst/>
          </a:prstGeom>
        </p:spPr>
        <p:txBody>
          <a:bodyPr wrap="square">
            <a:spAutoFit/>
          </a:bodyPr>
          <a:lstStyle/>
          <a:p>
            <a:pPr>
              <a:defRPr/>
            </a:pPr>
            <a:r>
              <a:rPr lang="en-US" sz="4400" b="1" dirty="0"/>
              <a:t>Remember, the Diagnostic is important </a:t>
            </a:r>
            <a:br>
              <a:rPr lang="en-US" sz="4400" b="1" dirty="0"/>
            </a:br>
            <a:r>
              <a:rPr lang="en-US" sz="4400" b="1" dirty="0"/>
              <a:t>because it helps you and your teachers . . .</a:t>
            </a:r>
          </a:p>
        </p:txBody>
      </p:sp>
    </p:spTree>
    <p:extLst>
      <p:ext uri="{BB962C8B-B14F-4D97-AF65-F5344CB8AC3E}">
        <p14:creationId xmlns:p14="http://schemas.microsoft.com/office/powerpoint/2010/main" val="8491322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6C2562AC-3EF5-E841-9A0E-78156E58506C}"/>
              </a:ext>
            </a:extLst>
          </p:cNvPr>
          <p:cNvSpPr/>
          <p:nvPr/>
        </p:nvSpPr>
        <p:spPr>
          <a:xfrm>
            <a:off x="-268941" y="295275"/>
            <a:ext cx="8086165" cy="802516"/>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435" name="Rectangle 1">
            <a:extLst>
              <a:ext uri="{FF2B5EF4-FFF2-40B4-BE49-F238E27FC236}">
                <a16:creationId xmlns:a16="http://schemas.microsoft.com/office/drawing/2014/main" id="{A77F790C-AF30-5A44-9650-015B2F09BD6C}"/>
              </a:ext>
            </a:extLst>
          </p:cNvPr>
          <p:cNvSpPr>
            <a:spLocks noChangeArrowheads="1"/>
          </p:cNvSpPr>
          <p:nvPr/>
        </p:nvSpPr>
        <p:spPr bwMode="auto">
          <a:xfrm>
            <a:off x="2186780" y="2426820"/>
            <a:ext cx="7018180" cy="2813209"/>
          </a:xfrm>
          <a:prstGeom prst="roundRect">
            <a:avLst>
              <a:gd name="adj" fmla="val 7006"/>
            </a:avLst>
          </a:prstGeom>
          <a:noFill/>
          <a:ln w="3810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lvl="1">
              <a:spcBef>
                <a:spcPct val="0"/>
              </a:spcBef>
              <a:spcAft>
                <a:spcPts val="2000"/>
              </a:spcAft>
              <a:buFont typeface="Arial" panose="020B0604020202020204" pitchFamily="34" charset="0"/>
              <a:buChar char="•"/>
            </a:pPr>
            <a:r>
              <a:rPr lang="en-US" sz="2400" b="1" dirty="0"/>
              <a:t>Celebrate </a:t>
            </a:r>
            <a:r>
              <a:rPr lang="en-US" sz="2400" dirty="0"/>
              <a:t>what you learned </a:t>
            </a:r>
          </a:p>
          <a:p>
            <a:pPr marL="457200" lvl="1">
              <a:spcBef>
                <a:spcPct val="0"/>
              </a:spcBef>
              <a:spcAft>
                <a:spcPts val="2000"/>
              </a:spcAft>
              <a:buFont typeface="Arial" panose="020B0604020202020204" pitchFamily="34" charset="0"/>
              <a:buChar char="•"/>
            </a:pPr>
            <a:r>
              <a:rPr lang="en-US" sz="2400" dirty="0"/>
              <a:t>Know your </a:t>
            </a:r>
            <a:r>
              <a:rPr lang="en-US" sz="2400" b="1" dirty="0"/>
              <a:t>progress</a:t>
            </a:r>
            <a:r>
              <a:rPr lang="en-US" sz="2400" dirty="0"/>
              <a:t> toward goals </a:t>
            </a:r>
          </a:p>
          <a:p>
            <a:pPr marL="457200" lvl="1">
              <a:spcBef>
                <a:spcPct val="0"/>
              </a:spcBef>
              <a:spcAft>
                <a:spcPts val="2000"/>
              </a:spcAft>
              <a:buFont typeface="Arial" panose="020B0604020202020204" pitchFamily="34" charset="0"/>
              <a:buChar char="•"/>
            </a:pPr>
            <a:r>
              <a:rPr lang="en-US" sz="2400" dirty="0"/>
              <a:t>Learn </a:t>
            </a:r>
            <a:r>
              <a:rPr lang="en-US" sz="2400" b="1" dirty="0"/>
              <a:t>how much you need to know </a:t>
            </a:r>
            <a:r>
              <a:rPr lang="en-US" sz="2400" dirty="0"/>
              <a:t>before </a:t>
            </a:r>
            <a:br>
              <a:rPr lang="en-US" sz="2400" dirty="0"/>
            </a:br>
            <a:r>
              <a:rPr lang="en-US" sz="2400" dirty="0"/>
              <a:t>the end of the year</a:t>
            </a:r>
          </a:p>
          <a:p>
            <a:pPr marL="457200" lvl="1">
              <a:spcBef>
                <a:spcPct val="0"/>
              </a:spcBef>
              <a:spcAft>
                <a:spcPts val="2000"/>
              </a:spcAft>
              <a:buFont typeface="Arial" panose="020B0604020202020204" pitchFamily="34" charset="0"/>
              <a:buChar char="•"/>
            </a:pPr>
            <a:r>
              <a:rPr lang="en-US" sz="2400" dirty="0"/>
              <a:t>Get </a:t>
            </a:r>
            <a:r>
              <a:rPr lang="en-US" sz="2400" b="1" dirty="0"/>
              <a:t>new lessons </a:t>
            </a:r>
            <a:r>
              <a:rPr lang="en-US" sz="2400" dirty="0"/>
              <a:t>that are just right for you </a:t>
            </a:r>
            <a:endParaRPr lang="en-US" altLang="en-US" sz="2400" dirty="0"/>
          </a:p>
        </p:txBody>
      </p:sp>
      <p:sp>
        <p:nvSpPr>
          <p:cNvPr id="2" name="Rectangle 1">
            <a:extLst>
              <a:ext uri="{FF2B5EF4-FFF2-40B4-BE49-F238E27FC236}">
                <a16:creationId xmlns:a16="http://schemas.microsoft.com/office/drawing/2014/main" id="{58E59B3A-8AED-9E48-89CA-BEB48D4B3B4D}"/>
              </a:ext>
            </a:extLst>
          </p:cNvPr>
          <p:cNvSpPr/>
          <p:nvPr/>
        </p:nvSpPr>
        <p:spPr>
          <a:xfrm>
            <a:off x="393841" y="325716"/>
            <a:ext cx="7818437" cy="708025"/>
          </a:xfrm>
          <a:prstGeom prst="rect">
            <a:avLst/>
          </a:prstGeom>
        </p:spPr>
        <p:txBody>
          <a:bodyPr>
            <a:spAutoFit/>
          </a:bodyPr>
          <a:lstStyle/>
          <a:p>
            <a:pPr>
              <a:defRPr/>
            </a:pPr>
            <a:r>
              <a:rPr lang="en-US" altLang="en-US" sz="4000" b="1" dirty="0"/>
              <a:t>Why are we taking this again?</a:t>
            </a:r>
            <a:endParaRPr lang="en-US" sz="4000" dirty="0"/>
          </a:p>
        </p:txBody>
      </p:sp>
      <p:sp>
        <p:nvSpPr>
          <p:cNvPr id="3" name="Rounded Rectangle 2">
            <a:extLst>
              <a:ext uri="{FF2B5EF4-FFF2-40B4-BE49-F238E27FC236}">
                <a16:creationId xmlns:a16="http://schemas.microsoft.com/office/drawing/2014/main" id="{2D9E2CED-224F-4041-8980-B772E747A6EC}"/>
              </a:ext>
            </a:extLst>
          </p:cNvPr>
          <p:cNvSpPr/>
          <p:nvPr/>
        </p:nvSpPr>
        <p:spPr>
          <a:xfrm>
            <a:off x="2186780" y="1471481"/>
            <a:ext cx="7018180" cy="581649"/>
          </a:xfrm>
          <a:prstGeom prst="roundRect">
            <a:avLst/>
          </a:prstGeom>
          <a:noFill/>
          <a:ln w="38100">
            <a:noFill/>
          </a:ln>
        </p:spPr>
        <p:txBody>
          <a:bodyPr wrap="square">
            <a:spAutoFit/>
          </a:bodyPr>
          <a:lstStyle/>
          <a:p>
            <a:pPr>
              <a:lnSpc>
                <a:spcPct val="88000"/>
              </a:lnSpc>
            </a:pPr>
            <a:r>
              <a:rPr lang="en-US" sz="3200" dirty="0"/>
              <a:t>Taking the next</a:t>
            </a:r>
            <a:r>
              <a:rPr lang="en-US" sz="3200" b="1" dirty="0"/>
              <a:t> Diagnostic</a:t>
            </a:r>
            <a:r>
              <a:rPr lang="en-US" sz="3200" dirty="0"/>
              <a:t> helps us:</a:t>
            </a:r>
            <a:endParaRPr lang="en-US" altLang="en-US" sz="3200" b="1" dirty="0"/>
          </a:p>
        </p:txBody>
      </p:sp>
    </p:spTree>
    <p:extLst>
      <p:ext uri="{BB962C8B-B14F-4D97-AF65-F5344CB8AC3E}">
        <p14:creationId xmlns:p14="http://schemas.microsoft.com/office/powerpoint/2010/main" val="38955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9DB5EF-6149-2F4E-BFFA-A6523CD99EE3}"/>
              </a:ext>
            </a:extLst>
          </p:cNvPr>
          <p:cNvPicPr>
            <a:picLocks noChangeAspect="1"/>
          </p:cNvPicPr>
          <p:nvPr/>
        </p:nvPicPr>
        <p:blipFill>
          <a:blip r:embed="rId3"/>
          <a:srcRect/>
          <a:stretch/>
        </p:blipFill>
        <p:spPr>
          <a:xfrm>
            <a:off x="1650460" y="1489154"/>
            <a:ext cx="9144000" cy="5000625"/>
          </a:xfrm>
          <a:prstGeom prst="rect">
            <a:avLst/>
          </a:prstGeom>
        </p:spPr>
      </p:pic>
      <p:grpSp>
        <p:nvGrpSpPr>
          <p:cNvPr id="12" name="Group 11">
            <a:extLst>
              <a:ext uri="{FF2B5EF4-FFF2-40B4-BE49-F238E27FC236}">
                <a16:creationId xmlns:a16="http://schemas.microsoft.com/office/drawing/2014/main" id="{F3E7F153-9FAC-FA4A-8F78-BA75A1350C5F}"/>
              </a:ext>
            </a:extLst>
          </p:cNvPr>
          <p:cNvGrpSpPr/>
          <p:nvPr/>
        </p:nvGrpSpPr>
        <p:grpSpPr>
          <a:xfrm>
            <a:off x="3357199" y="4785852"/>
            <a:ext cx="5730523" cy="959045"/>
            <a:chOff x="122423" y="2251646"/>
            <a:chExt cx="5385821" cy="1050230"/>
          </a:xfrm>
          <a:solidFill>
            <a:schemeClr val="bg1">
              <a:lumMod val="85000"/>
            </a:schemeClr>
          </a:solidFill>
        </p:grpSpPr>
        <p:sp>
          <p:nvSpPr>
            <p:cNvPr id="13" name="Rounded Rectangle 12">
              <a:extLst>
                <a:ext uri="{FF2B5EF4-FFF2-40B4-BE49-F238E27FC236}">
                  <a16:creationId xmlns:a16="http://schemas.microsoft.com/office/drawing/2014/main" id="{36CC0189-F30D-184B-B8B0-76F4C08D7A0F}"/>
                </a:ext>
              </a:extLst>
            </p:cNvPr>
            <p:cNvSpPr/>
            <p:nvPr/>
          </p:nvSpPr>
          <p:spPr>
            <a:xfrm>
              <a:off x="122423" y="2251646"/>
              <a:ext cx="5385821" cy="1050230"/>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41EA638-4353-2846-9243-B2EE11266C77}"/>
                </a:ext>
              </a:extLst>
            </p:cNvPr>
            <p:cNvSpPr txBox="1"/>
            <p:nvPr/>
          </p:nvSpPr>
          <p:spPr>
            <a:xfrm>
              <a:off x="171200" y="2345288"/>
              <a:ext cx="5288266" cy="931634"/>
            </a:xfrm>
            <a:prstGeom prst="rect">
              <a:avLst/>
            </a:prstGeom>
            <a:noFill/>
          </p:spPr>
          <p:txBody>
            <a:bodyPr wrap="square" rtlCol="0">
              <a:spAutoFit/>
            </a:bodyPr>
            <a:lstStyle/>
            <a:p>
              <a:pPr algn="ctr">
                <a:lnSpc>
                  <a:spcPct val="88000"/>
                </a:lnSpc>
                <a:spcAft>
                  <a:spcPts val="1200"/>
                </a:spcAft>
              </a:pPr>
              <a:r>
                <a:rPr lang="en-US" altLang="en-US" sz="2800" dirty="0"/>
                <a:t>The </a:t>
              </a:r>
              <a:r>
                <a:rPr lang="en-US" altLang="en-US" sz="2800" b="1" dirty="0"/>
                <a:t>results of your Diagnostic </a:t>
              </a:r>
              <a:r>
                <a:rPr lang="en-US" altLang="en-US" sz="2800" dirty="0"/>
                <a:t>decide </a:t>
              </a:r>
              <a:br>
                <a:rPr lang="en-US" altLang="en-US" sz="2800" dirty="0"/>
              </a:br>
              <a:r>
                <a:rPr lang="en-US" altLang="en-US" sz="2800" dirty="0"/>
                <a:t>what </a:t>
              </a:r>
              <a:r>
                <a:rPr lang="en-US" altLang="en-US" sz="2800" b="1" dirty="0"/>
                <a:t>lessons you will get</a:t>
              </a:r>
              <a:r>
                <a:rPr lang="en-US" altLang="en-US" sz="2800" dirty="0"/>
                <a:t>.</a:t>
              </a:r>
            </a:p>
          </p:txBody>
        </p:sp>
      </p:grpSp>
      <p:grpSp>
        <p:nvGrpSpPr>
          <p:cNvPr id="15" name="Group 14">
            <a:extLst>
              <a:ext uri="{FF2B5EF4-FFF2-40B4-BE49-F238E27FC236}">
                <a16:creationId xmlns:a16="http://schemas.microsoft.com/office/drawing/2014/main" id="{42BCA9E5-7A0C-194D-9C32-413A42BD5829}"/>
              </a:ext>
            </a:extLst>
          </p:cNvPr>
          <p:cNvGrpSpPr/>
          <p:nvPr/>
        </p:nvGrpSpPr>
        <p:grpSpPr>
          <a:xfrm>
            <a:off x="2654300" y="4779461"/>
            <a:ext cx="7226300" cy="1034551"/>
            <a:chOff x="-113925" y="2251219"/>
            <a:chExt cx="6791624" cy="1132915"/>
          </a:xfrm>
          <a:solidFill>
            <a:schemeClr val="bg1">
              <a:lumMod val="85000"/>
            </a:schemeClr>
          </a:solidFill>
        </p:grpSpPr>
        <p:sp>
          <p:nvSpPr>
            <p:cNvPr id="16" name="Rounded Rectangle 15">
              <a:extLst>
                <a:ext uri="{FF2B5EF4-FFF2-40B4-BE49-F238E27FC236}">
                  <a16:creationId xmlns:a16="http://schemas.microsoft.com/office/drawing/2014/main" id="{63A212D6-5558-A94B-B187-5FDFB037E3DA}"/>
                </a:ext>
              </a:extLst>
            </p:cNvPr>
            <p:cNvSpPr/>
            <p:nvPr/>
          </p:nvSpPr>
          <p:spPr>
            <a:xfrm>
              <a:off x="-113925" y="2251219"/>
              <a:ext cx="6791624" cy="1132915"/>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65D9AE7-7F1D-C64F-ABB3-855F9ED3F86A}"/>
                </a:ext>
              </a:extLst>
            </p:cNvPr>
            <p:cNvSpPr txBox="1"/>
            <p:nvPr/>
          </p:nvSpPr>
          <p:spPr>
            <a:xfrm>
              <a:off x="219977" y="2334332"/>
              <a:ext cx="6039252" cy="931634"/>
            </a:xfrm>
            <a:prstGeom prst="rect">
              <a:avLst/>
            </a:prstGeom>
            <a:noFill/>
          </p:spPr>
          <p:txBody>
            <a:bodyPr wrap="square" rtlCol="0">
              <a:spAutoFit/>
            </a:bodyPr>
            <a:lstStyle/>
            <a:p>
              <a:pPr algn="ctr">
                <a:lnSpc>
                  <a:spcPct val="88000"/>
                </a:lnSpc>
                <a:spcBef>
                  <a:spcPts val="2400"/>
                </a:spcBef>
                <a:spcAft>
                  <a:spcPts val="1200"/>
                </a:spcAft>
              </a:pPr>
              <a:r>
                <a:rPr lang="en-US" sz="2800" dirty="0"/>
                <a:t>If you try your best on the Diagnostic, </a:t>
              </a:r>
              <a:br>
                <a:rPr lang="en-US" sz="2800" dirty="0"/>
              </a:br>
              <a:r>
                <a:rPr lang="en-US" sz="2800" dirty="0"/>
                <a:t>lessons will </a:t>
              </a:r>
              <a:r>
                <a:rPr lang="en-US" sz="2800" b="1" dirty="0"/>
                <a:t>match what you need to learn</a:t>
              </a:r>
              <a:r>
                <a:rPr lang="en-US" altLang="en-US" sz="2800" dirty="0"/>
                <a:t>.</a:t>
              </a:r>
            </a:p>
          </p:txBody>
        </p:sp>
      </p:grpSp>
      <p:sp>
        <p:nvSpPr>
          <p:cNvPr id="2" name="Rounded Rectangle 1">
            <a:extLst>
              <a:ext uri="{FF2B5EF4-FFF2-40B4-BE49-F238E27FC236}">
                <a16:creationId xmlns:a16="http://schemas.microsoft.com/office/drawing/2014/main" id="{B266299C-384B-8E86-4EC6-7EB233F6DF02}"/>
              </a:ext>
            </a:extLst>
          </p:cNvPr>
          <p:cNvSpPr/>
          <p:nvPr/>
        </p:nvSpPr>
        <p:spPr>
          <a:xfrm>
            <a:off x="-2171263" y="274638"/>
            <a:ext cx="6609806"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9F351905-43F3-0DE3-8F30-1F9F404EB5E6}"/>
              </a:ext>
            </a:extLst>
          </p:cNvPr>
          <p:cNvSpPr/>
          <p:nvPr/>
        </p:nvSpPr>
        <p:spPr>
          <a:xfrm>
            <a:off x="658040" y="368223"/>
            <a:ext cx="8481219" cy="769441"/>
          </a:xfrm>
          <a:prstGeom prst="rect">
            <a:avLst/>
          </a:prstGeom>
        </p:spPr>
        <p:txBody>
          <a:bodyPr wrap="square">
            <a:spAutoFit/>
          </a:bodyPr>
          <a:lstStyle/>
          <a:p>
            <a:pPr>
              <a:defRPr/>
            </a:pPr>
            <a:r>
              <a:rPr lang="en-US" altLang="en-US" sz="4400" b="1" dirty="0">
                <a:latin typeface="+mn-lt"/>
              </a:rPr>
              <a:t>Online Lessons</a:t>
            </a:r>
            <a:endParaRPr lang="en-US" sz="4400" b="1" dirty="0">
              <a:latin typeface="+mn-lt"/>
            </a:endParaRPr>
          </a:p>
        </p:txBody>
      </p:sp>
    </p:spTree>
    <p:extLst>
      <p:ext uri="{BB962C8B-B14F-4D97-AF65-F5344CB8AC3E}">
        <p14:creationId xmlns:p14="http://schemas.microsoft.com/office/powerpoint/2010/main" val="778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60BF0B-E566-A44A-AD9E-7CB234466900}"/>
              </a:ext>
            </a:extLst>
          </p:cNvPr>
          <p:cNvGrpSpPr/>
          <p:nvPr/>
        </p:nvGrpSpPr>
        <p:grpSpPr>
          <a:xfrm>
            <a:off x="1850365" y="2324618"/>
            <a:ext cx="8441741" cy="4081511"/>
            <a:chOff x="326364" y="2477017"/>
            <a:chExt cx="8441741" cy="4081511"/>
          </a:xfrm>
        </p:grpSpPr>
        <p:grpSp>
          <p:nvGrpSpPr>
            <p:cNvPr id="8" name="Group 7">
              <a:extLst>
                <a:ext uri="{FF2B5EF4-FFF2-40B4-BE49-F238E27FC236}">
                  <a16:creationId xmlns:a16="http://schemas.microsoft.com/office/drawing/2014/main" id="{E7441014-E3B3-7746-A291-C5303B6B816A}"/>
                </a:ext>
              </a:extLst>
            </p:cNvPr>
            <p:cNvGrpSpPr/>
            <p:nvPr/>
          </p:nvGrpSpPr>
          <p:grpSpPr>
            <a:xfrm>
              <a:off x="326364" y="2477017"/>
              <a:ext cx="4245636" cy="4081511"/>
              <a:chOff x="292609" y="1721788"/>
              <a:chExt cx="4245636" cy="4081511"/>
            </a:xfrm>
          </p:grpSpPr>
          <p:pic>
            <p:nvPicPr>
              <p:cNvPr id="9" name="Picture 8">
                <a:extLst>
                  <a:ext uri="{FF2B5EF4-FFF2-40B4-BE49-F238E27FC236}">
                    <a16:creationId xmlns:a16="http://schemas.microsoft.com/office/drawing/2014/main" id="{53798281-042E-994A-82D0-E1B7325F85D7}"/>
                  </a:ext>
                </a:extLst>
              </p:cNvPr>
              <p:cNvPicPr>
                <a:picLocks noChangeAspect="1"/>
              </p:cNvPicPr>
              <p:nvPr/>
            </p:nvPicPr>
            <p:blipFill>
              <a:blip r:embed="rId3"/>
              <a:srcRect/>
              <a:stretch/>
            </p:blipFill>
            <p:spPr>
              <a:xfrm>
                <a:off x="292609" y="1721788"/>
                <a:ext cx="4133088" cy="2850405"/>
              </a:xfrm>
              <a:prstGeom prst="rect">
                <a:avLst/>
              </a:prstGeom>
            </p:spPr>
          </p:pic>
          <p:sp>
            <p:nvSpPr>
              <p:cNvPr id="10" name="TextBox 9">
                <a:extLst>
                  <a:ext uri="{FF2B5EF4-FFF2-40B4-BE49-F238E27FC236}">
                    <a16:creationId xmlns:a16="http://schemas.microsoft.com/office/drawing/2014/main" id="{DAF297D7-9B1C-3047-A79B-0DEF6A647E5F}"/>
                  </a:ext>
                </a:extLst>
              </p:cNvPr>
              <p:cNvSpPr txBox="1"/>
              <p:nvPr/>
            </p:nvSpPr>
            <p:spPr>
              <a:xfrm>
                <a:off x="511291" y="4572193"/>
                <a:ext cx="4026954" cy="1231106"/>
              </a:xfrm>
              <a:prstGeom prst="rect">
                <a:avLst/>
              </a:prstGeom>
              <a:noFill/>
            </p:spPr>
            <p:txBody>
              <a:bodyPr wrap="square" rtlCol="0">
                <a:spAutoFit/>
              </a:bodyPr>
              <a:lstStyle/>
              <a:p>
                <a:pPr algn="ctr"/>
                <a:r>
                  <a:rPr lang="en-US" sz="2400" dirty="0">
                    <a:solidFill>
                      <a:srgbClr val="00B050"/>
                    </a:solidFill>
                  </a:rPr>
                  <a:t>Understand what you </a:t>
                </a:r>
                <a:br>
                  <a:rPr lang="en-US" sz="3200" dirty="0">
                    <a:solidFill>
                      <a:srgbClr val="00B050"/>
                    </a:solidFill>
                  </a:rPr>
                </a:br>
                <a:r>
                  <a:rPr lang="en-US" sz="3200" b="1" dirty="0">
                    <a:solidFill>
                      <a:srgbClr val="00B050"/>
                    </a:solidFill>
                  </a:rPr>
                  <a:t>already know</a:t>
                </a:r>
              </a:p>
              <a:p>
                <a:endParaRPr lang="en-US" dirty="0"/>
              </a:p>
            </p:txBody>
          </p:sp>
        </p:grpSp>
        <p:grpSp>
          <p:nvGrpSpPr>
            <p:cNvPr id="11" name="Group 10">
              <a:extLst>
                <a:ext uri="{FF2B5EF4-FFF2-40B4-BE49-F238E27FC236}">
                  <a16:creationId xmlns:a16="http://schemas.microsoft.com/office/drawing/2014/main" id="{64EDC516-2B01-C141-A34F-88E8E38E2457}"/>
                </a:ext>
              </a:extLst>
            </p:cNvPr>
            <p:cNvGrpSpPr/>
            <p:nvPr/>
          </p:nvGrpSpPr>
          <p:grpSpPr>
            <a:xfrm>
              <a:off x="4684550" y="2477017"/>
              <a:ext cx="4083555" cy="4081511"/>
              <a:chOff x="4700326" y="1721788"/>
              <a:chExt cx="4083555" cy="4081511"/>
            </a:xfrm>
          </p:grpSpPr>
          <p:pic>
            <p:nvPicPr>
              <p:cNvPr id="12" name="Picture 11">
                <a:extLst>
                  <a:ext uri="{FF2B5EF4-FFF2-40B4-BE49-F238E27FC236}">
                    <a16:creationId xmlns:a16="http://schemas.microsoft.com/office/drawing/2014/main" id="{315C79F3-EBE7-434F-96EB-3F731EACDBAD}"/>
                  </a:ext>
                </a:extLst>
              </p:cNvPr>
              <p:cNvPicPr>
                <a:picLocks noChangeAspect="1"/>
              </p:cNvPicPr>
              <p:nvPr/>
            </p:nvPicPr>
            <p:blipFill>
              <a:blip r:embed="rId4"/>
              <a:srcRect/>
              <a:stretch/>
            </p:blipFill>
            <p:spPr>
              <a:xfrm>
                <a:off x="4700326" y="1721788"/>
                <a:ext cx="3932383" cy="2850405"/>
              </a:xfrm>
              <a:prstGeom prst="rect">
                <a:avLst/>
              </a:prstGeom>
            </p:spPr>
          </p:pic>
          <p:sp>
            <p:nvSpPr>
              <p:cNvPr id="13" name="TextBox 12">
                <a:extLst>
                  <a:ext uri="{FF2B5EF4-FFF2-40B4-BE49-F238E27FC236}">
                    <a16:creationId xmlns:a16="http://schemas.microsoft.com/office/drawing/2014/main" id="{AA3D696F-7046-194D-A2BB-CF8756C7AA6B}"/>
                  </a:ext>
                </a:extLst>
              </p:cNvPr>
              <p:cNvSpPr txBox="1"/>
              <p:nvPr/>
            </p:nvSpPr>
            <p:spPr>
              <a:xfrm>
                <a:off x="4756927" y="4572193"/>
                <a:ext cx="4026954" cy="1231106"/>
              </a:xfrm>
              <a:prstGeom prst="rect">
                <a:avLst/>
              </a:prstGeom>
              <a:noFill/>
            </p:spPr>
            <p:txBody>
              <a:bodyPr wrap="square" rtlCol="0">
                <a:spAutoFit/>
              </a:bodyPr>
              <a:lstStyle/>
              <a:p>
                <a:pPr algn="ctr"/>
                <a:r>
                  <a:rPr lang="en-US" sz="2400" dirty="0">
                    <a:solidFill>
                      <a:schemeClr val="accent2">
                        <a:lumMod val="75000"/>
                      </a:schemeClr>
                    </a:solidFill>
                  </a:rPr>
                  <a:t>and what you </a:t>
                </a:r>
                <a:br>
                  <a:rPr lang="en-US" sz="2400" dirty="0">
                    <a:solidFill>
                      <a:schemeClr val="accent2">
                        <a:lumMod val="75000"/>
                      </a:schemeClr>
                    </a:solidFill>
                  </a:rPr>
                </a:br>
                <a:r>
                  <a:rPr lang="en-US" sz="3200" b="1" dirty="0">
                    <a:solidFill>
                      <a:schemeClr val="accent2">
                        <a:lumMod val="75000"/>
                      </a:schemeClr>
                    </a:solidFill>
                  </a:rPr>
                  <a:t>need to learn</a:t>
                </a:r>
              </a:p>
              <a:p>
                <a:pPr algn="ctr"/>
                <a:endParaRPr lang="en-US" dirty="0"/>
              </a:p>
            </p:txBody>
          </p:sp>
        </p:grpSp>
      </p:grpSp>
      <p:sp>
        <p:nvSpPr>
          <p:cNvPr id="3" name="Rounded Rectangle 2">
            <a:extLst>
              <a:ext uri="{FF2B5EF4-FFF2-40B4-BE49-F238E27FC236}">
                <a16:creationId xmlns:a16="http://schemas.microsoft.com/office/drawing/2014/main" id="{0F6B50AC-1A4C-8E1A-A6D0-BDAF4107E40C}"/>
              </a:ext>
            </a:extLst>
          </p:cNvPr>
          <p:cNvSpPr/>
          <p:nvPr/>
        </p:nvSpPr>
        <p:spPr>
          <a:xfrm>
            <a:off x="-914399" y="127000"/>
            <a:ext cx="11671300" cy="166370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F0A2B688-4E9F-CDC8-ADB3-8CB9DA998DFC}"/>
              </a:ext>
            </a:extLst>
          </p:cNvPr>
          <p:cNvSpPr/>
          <p:nvPr/>
        </p:nvSpPr>
        <p:spPr>
          <a:xfrm>
            <a:off x="571500" y="216961"/>
            <a:ext cx="12192000" cy="1446550"/>
          </a:xfrm>
          <a:prstGeom prst="rect">
            <a:avLst/>
          </a:prstGeom>
        </p:spPr>
        <p:txBody>
          <a:bodyPr wrap="square">
            <a:spAutoFit/>
          </a:bodyPr>
          <a:lstStyle/>
          <a:p>
            <a:pPr>
              <a:defRPr/>
            </a:pPr>
            <a:r>
              <a:rPr lang="en-US" sz="4400" b="1" dirty="0"/>
              <a:t>Remember, the Diagnostic is important </a:t>
            </a:r>
            <a:br>
              <a:rPr lang="en-US" sz="4400" b="1" dirty="0"/>
            </a:br>
            <a:r>
              <a:rPr lang="en-US" sz="4400" b="1" dirty="0"/>
              <a:t>because it helps you and your teachers . . .</a:t>
            </a:r>
          </a:p>
        </p:txBody>
      </p:sp>
    </p:spTree>
    <p:extLst>
      <p:ext uri="{BB962C8B-B14F-4D97-AF65-F5344CB8AC3E}">
        <p14:creationId xmlns:p14="http://schemas.microsoft.com/office/powerpoint/2010/main" val="249142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5AA97C-744A-3725-918E-70C0310B37A1}"/>
              </a:ext>
            </a:extLst>
          </p:cNvPr>
          <p:cNvSpPr>
            <a:spLocks noChangeArrowheads="1"/>
          </p:cNvSpPr>
          <p:nvPr/>
        </p:nvSpPr>
        <p:spPr bwMode="auto">
          <a:xfrm>
            <a:off x="-49335" y="1492528"/>
            <a:ext cx="8437936"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2">
              <a:spcBef>
                <a:spcPct val="0"/>
              </a:spcBef>
              <a:spcAft>
                <a:spcPts val="2400"/>
              </a:spcAft>
            </a:pPr>
            <a:r>
              <a:rPr lang="en-US" sz="3200" dirty="0"/>
              <a:t>As a class, something we did well was . . .</a:t>
            </a:r>
          </a:p>
          <a:p>
            <a:pPr lvl="2">
              <a:spcBef>
                <a:spcPct val="0"/>
              </a:spcBef>
              <a:spcAft>
                <a:spcPts val="2400"/>
              </a:spcAft>
            </a:pPr>
            <a:r>
              <a:rPr lang="en-US" sz="3200" dirty="0"/>
              <a:t>As a class, let's work on . . . </a:t>
            </a:r>
            <a:br>
              <a:rPr lang="en-US" sz="2000" dirty="0"/>
            </a:br>
            <a:endParaRPr lang="en-US" altLang="en-US" sz="2000" dirty="0"/>
          </a:p>
        </p:txBody>
      </p:sp>
      <p:sp>
        <p:nvSpPr>
          <p:cNvPr id="3" name="Rounded Rectangle 2">
            <a:extLst>
              <a:ext uri="{FF2B5EF4-FFF2-40B4-BE49-F238E27FC236}">
                <a16:creationId xmlns:a16="http://schemas.microsoft.com/office/drawing/2014/main" id="{FDBE691F-A841-2A47-8342-247D548FD3A3}"/>
              </a:ext>
            </a:extLst>
          </p:cNvPr>
          <p:cNvSpPr/>
          <p:nvPr/>
        </p:nvSpPr>
        <p:spPr>
          <a:xfrm>
            <a:off x="-1154721" y="310584"/>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C1335EDD-2DDB-0581-2CE2-1DEC5C85876B}"/>
              </a:ext>
            </a:extLst>
          </p:cNvPr>
          <p:cNvSpPr/>
          <p:nvPr/>
        </p:nvSpPr>
        <p:spPr>
          <a:xfrm>
            <a:off x="743515" y="387359"/>
            <a:ext cx="8976955" cy="769441"/>
          </a:xfrm>
          <a:prstGeom prst="rect">
            <a:avLst/>
          </a:prstGeom>
        </p:spPr>
        <p:txBody>
          <a:bodyPr wrap="square">
            <a:spAutoFit/>
          </a:bodyPr>
          <a:lstStyle/>
          <a:p>
            <a:pPr>
              <a:defRPr/>
            </a:pPr>
            <a:r>
              <a:rPr lang="en-US" altLang="en-US" sz="4000" b="1" dirty="0">
                <a:latin typeface="+mn-lt"/>
              </a:rPr>
              <a:t>Talk about </a:t>
            </a:r>
            <a:r>
              <a:rPr lang="en-US" altLang="en-US" sz="4400" b="1" dirty="0">
                <a:latin typeface="+mn-lt"/>
              </a:rPr>
              <a:t>How</a:t>
            </a:r>
            <a:r>
              <a:rPr lang="en-US" altLang="en-US" sz="4000" b="1" dirty="0">
                <a:latin typeface="+mn-lt"/>
              </a:rPr>
              <a:t> We Take the Diagnostic</a:t>
            </a:r>
            <a:endParaRPr lang="en-US" sz="4000" b="1" dirty="0">
              <a:latin typeface="+mn-lt"/>
            </a:endParaRPr>
          </a:p>
        </p:txBody>
      </p:sp>
    </p:spTree>
    <p:extLst>
      <p:ext uri="{BB962C8B-B14F-4D97-AF65-F5344CB8AC3E}">
        <p14:creationId xmlns:p14="http://schemas.microsoft.com/office/powerpoint/2010/main" val="140386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F92AC96-A171-E94C-9DEA-6599C6FC4803}"/>
              </a:ext>
            </a:extLst>
          </p:cNvPr>
          <p:cNvSpPr txBox="1"/>
          <p:nvPr/>
        </p:nvSpPr>
        <p:spPr>
          <a:xfrm>
            <a:off x="2881689" y="1673263"/>
            <a:ext cx="6435731" cy="954106"/>
          </a:xfrm>
          <a:prstGeom prst="rect">
            <a:avLst/>
          </a:prstGeom>
          <a:noFill/>
        </p:spPr>
        <p:txBody>
          <a:bodyPr wrap="square" rtlCol="0">
            <a:spAutoFit/>
          </a:bodyPr>
          <a:lstStyle/>
          <a:p>
            <a:pPr eaLnBrk="1" hangingPunct="1">
              <a:spcAft>
                <a:spcPts val="1200"/>
              </a:spcAft>
            </a:pPr>
            <a:r>
              <a:rPr lang="en-US" altLang="en-US" sz="2800" i="1" dirty="0" err="1"/>
              <a:t>i</a:t>
            </a:r>
            <a:r>
              <a:rPr lang="en-US" altLang="en-US" sz="2800" i="1" dirty="0"/>
              <a:t>-Ready </a:t>
            </a:r>
            <a:r>
              <a:rPr lang="en-US" altLang="en-US" sz="2800" dirty="0"/>
              <a:t>is</a:t>
            </a:r>
            <a:r>
              <a:rPr lang="en-US" altLang="en-US" sz="2800" i="1" dirty="0"/>
              <a:t> </a:t>
            </a:r>
            <a:r>
              <a:rPr lang="en-US" altLang="en-US" sz="2800" dirty="0"/>
              <a:t>an </a:t>
            </a:r>
            <a:r>
              <a:rPr lang="en-US" altLang="en-US" sz="2800" b="1" dirty="0"/>
              <a:t>adaptive test</a:t>
            </a:r>
            <a:r>
              <a:rPr lang="en-US" altLang="en-US" sz="2800" dirty="0"/>
              <a:t>. This means the questions change based on your answers.</a:t>
            </a:r>
            <a:endParaRPr lang="en-US" altLang="en-US" sz="2800" b="1" dirty="0"/>
          </a:p>
        </p:txBody>
      </p:sp>
      <p:sp>
        <p:nvSpPr>
          <p:cNvPr id="25" name="TextBox 24">
            <a:extLst>
              <a:ext uri="{FF2B5EF4-FFF2-40B4-BE49-F238E27FC236}">
                <a16:creationId xmlns:a16="http://schemas.microsoft.com/office/drawing/2014/main" id="{3BDB221A-B767-8840-9003-78F5BFEA551B}"/>
              </a:ext>
            </a:extLst>
          </p:cNvPr>
          <p:cNvSpPr txBox="1"/>
          <p:nvPr/>
        </p:nvSpPr>
        <p:spPr>
          <a:xfrm>
            <a:off x="4053182" y="3073488"/>
            <a:ext cx="4140244" cy="523220"/>
          </a:xfrm>
          <a:prstGeom prst="rect">
            <a:avLst/>
          </a:prstGeom>
          <a:noFill/>
        </p:spPr>
        <p:txBody>
          <a:bodyPr wrap="square" rtlCol="0">
            <a:spAutoFit/>
          </a:bodyPr>
          <a:lstStyle/>
          <a:p>
            <a:r>
              <a:rPr lang="en-US" altLang="en-US" sz="2800" b="1" dirty="0"/>
              <a:t>Some questions will be . . .</a:t>
            </a:r>
            <a:endParaRPr lang="en-US" sz="2800" dirty="0"/>
          </a:p>
        </p:txBody>
      </p:sp>
      <p:grpSp>
        <p:nvGrpSpPr>
          <p:cNvPr id="9" name="Group 8">
            <a:extLst>
              <a:ext uri="{FF2B5EF4-FFF2-40B4-BE49-F238E27FC236}">
                <a16:creationId xmlns:a16="http://schemas.microsoft.com/office/drawing/2014/main" id="{5EA30C71-7EB4-FA4F-92DE-9175F5FFEE86}"/>
              </a:ext>
            </a:extLst>
          </p:cNvPr>
          <p:cNvGrpSpPr/>
          <p:nvPr/>
        </p:nvGrpSpPr>
        <p:grpSpPr>
          <a:xfrm>
            <a:off x="2568649" y="3989267"/>
            <a:ext cx="2177242" cy="2177242"/>
            <a:chOff x="1044649" y="3989267"/>
            <a:chExt cx="2177242" cy="2177242"/>
          </a:xfrm>
        </p:grpSpPr>
        <p:pic>
          <p:nvPicPr>
            <p:cNvPr id="3" name="Picture 2" descr="A close up of a logo&#10;&#10;Description automatically generated">
              <a:extLst>
                <a:ext uri="{FF2B5EF4-FFF2-40B4-BE49-F238E27FC236}">
                  <a16:creationId xmlns:a16="http://schemas.microsoft.com/office/drawing/2014/main" id="{CA115A31-F4F6-FD41-AEF5-DC30A94C2EEB}"/>
                </a:ext>
              </a:extLst>
            </p:cNvPr>
            <p:cNvPicPr>
              <a:picLocks noChangeAspect="1"/>
            </p:cNvPicPr>
            <p:nvPr/>
          </p:nvPicPr>
          <p:blipFill>
            <a:blip r:embed="rId3"/>
            <a:stretch>
              <a:fillRect/>
            </a:stretch>
          </p:blipFill>
          <p:spPr>
            <a:xfrm>
              <a:off x="1044649" y="3989267"/>
              <a:ext cx="2177242" cy="2177242"/>
            </a:xfrm>
            <a:prstGeom prst="rect">
              <a:avLst/>
            </a:prstGeom>
            <a:ln w="38100">
              <a:noFill/>
            </a:ln>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75674DD1-1379-DD46-BC21-5A2807CDF375}"/>
                </a:ext>
              </a:extLst>
            </p:cNvPr>
            <p:cNvSpPr/>
            <p:nvPr/>
          </p:nvSpPr>
          <p:spPr>
            <a:xfrm>
              <a:off x="1961241" y="5601235"/>
              <a:ext cx="931665" cy="461665"/>
            </a:xfrm>
            <a:prstGeom prst="rect">
              <a:avLst/>
            </a:prstGeom>
          </p:spPr>
          <p:txBody>
            <a:bodyPr wrap="none">
              <a:spAutoFit/>
            </a:bodyPr>
            <a:lstStyle/>
            <a:p>
              <a:r>
                <a:rPr lang="en-US" altLang="en-US" sz="2400" b="1" dirty="0">
                  <a:solidFill>
                    <a:schemeClr val="bg1"/>
                  </a:solidFill>
                </a:rPr>
                <a:t>HARD</a:t>
              </a:r>
              <a:endParaRPr lang="en-US" dirty="0">
                <a:solidFill>
                  <a:schemeClr val="bg1"/>
                </a:solidFill>
              </a:endParaRPr>
            </a:p>
          </p:txBody>
        </p:sp>
      </p:grpSp>
      <p:grpSp>
        <p:nvGrpSpPr>
          <p:cNvPr id="10" name="Group 9">
            <a:extLst>
              <a:ext uri="{FF2B5EF4-FFF2-40B4-BE49-F238E27FC236}">
                <a16:creationId xmlns:a16="http://schemas.microsoft.com/office/drawing/2014/main" id="{D08C995A-F1F2-6448-A372-2CD965706C35}"/>
              </a:ext>
            </a:extLst>
          </p:cNvPr>
          <p:cNvGrpSpPr/>
          <p:nvPr/>
        </p:nvGrpSpPr>
        <p:grpSpPr>
          <a:xfrm>
            <a:off x="5007379" y="3989267"/>
            <a:ext cx="2177242" cy="2177242"/>
            <a:chOff x="3483379" y="3989267"/>
            <a:chExt cx="2177242" cy="2177242"/>
          </a:xfrm>
        </p:grpSpPr>
        <p:pic>
          <p:nvPicPr>
            <p:cNvPr id="5" name="Picture 4" descr="A picture containing light&#10;&#10;Description automatically generated">
              <a:extLst>
                <a:ext uri="{FF2B5EF4-FFF2-40B4-BE49-F238E27FC236}">
                  <a16:creationId xmlns:a16="http://schemas.microsoft.com/office/drawing/2014/main" id="{A210BE8E-6276-1D4C-AD78-C97272C5B2C1}"/>
                </a:ext>
              </a:extLst>
            </p:cNvPr>
            <p:cNvPicPr>
              <a:picLocks noChangeAspect="1"/>
            </p:cNvPicPr>
            <p:nvPr/>
          </p:nvPicPr>
          <p:blipFill>
            <a:blip r:embed="rId4"/>
            <a:stretch>
              <a:fillRect/>
            </a:stretch>
          </p:blipFill>
          <p:spPr>
            <a:xfrm>
              <a:off x="3483379" y="3989267"/>
              <a:ext cx="2177242" cy="2177242"/>
            </a:xfrm>
            <a:prstGeom prst="rect">
              <a:avLst/>
            </a:prstGeom>
            <a:ln w="38100">
              <a:noFill/>
            </a:ln>
            <a:effectLst>
              <a:outerShdw blurRad="63500" sx="102000" sy="102000" algn="ctr" rotWithShape="0">
                <a:prstClr val="black">
                  <a:alpha val="40000"/>
                </a:prstClr>
              </a:outerShdw>
            </a:effectLst>
          </p:spPr>
        </p:pic>
        <p:sp>
          <p:nvSpPr>
            <p:cNvPr id="28" name="Rectangle 27">
              <a:extLst>
                <a:ext uri="{FF2B5EF4-FFF2-40B4-BE49-F238E27FC236}">
                  <a16:creationId xmlns:a16="http://schemas.microsoft.com/office/drawing/2014/main" id="{EB080EDD-D7C8-0642-8C72-C734D4B526C9}"/>
                </a:ext>
              </a:extLst>
            </p:cNvPr>
            <p:cNvSpPr/>
            <p:nvPr/>
          </p:nvSpPr>
          <p:spPr>
            <a:xfrm>
              <a:off x="3809498" y="5611567"/>
              <a:ext cx="817853" cy="461665"/>
            </a:xfrm>
            <a:prstGeom prst="rect">
              <a:avLst/>
            </a:prstGeom>
          </p:spPr>
          <p:txBody>
            <a:bodyPr wrap="none">
              <a:spAutoFit/>
            </a:bodyPr>
            <a:lstStyle/>
            <a:p>
              <a:r>
                <a:rPr lang="en-US" altLang="en-US" sz="2400" b="1" dirty="0">
                  <a:solidFill>
                    <a:schemeClr val="bg1"/>
                  </a:solidFill>
                </a:rPr>
                <a:t>EASY</a:t>
              </a:r>
              <a:endParaRPr lang="en-US" dirty="0">
                <a:solidFill>
                  <a:schemeClr val="bg1"/>
                </a:solidFill>
              </a:endParaRPr>
            </a:p>
          </p:txBody>
        </p:sp>
      </p:grpSp>
      <p:grpSp>
        <p:nvGrpSpPr>
          <p:cNvPr id="11" name="Group 10">
            <a:extLst>
              <a:ext uri="{FF2B5EF4-FFF2-40B4-BE49-F238E27FC236}">
                <a16:creationId xmlns:a16="http://schemas.microsoft.com/office/drawing/2014/main" id="{4CEEF902-AD25-AB47-AF9B-99BEB9BF9A61}"/>
              </a:ext>
            </a:extLst>
          </p:cNvPr>
          <p:cNvGrpSpPr/>
          <p:nvPr/>
        </p:nvGrpSpPr>
        <p:grpSpPr>
          <a:xfrm>
            <a:off x="7446109" y="3989267"/>
            <a:ext cx="2177242" cy="2177242"/>
            <a:chOff x="5922109" y="3989267"/>
            <a:chExt cx="2177242" cy="2177242"/>
          </a:xfrm>
        </p:grpSpPr>
        <p:pic>
          <p:nvPicPr>
            <p:cNvPr id="7" name="Picture 6" descr="A close up of a logo&#10;&#10;Description automatically generated">
              <a:extLst>
                <a:ext uri="{FF2B5EF4-FFF2-40B4-BE49-F238E27FC236}">
                  <a16:creationId xmlns:a16="http://schemas.microsoft.com/office/drawing/2014/main" id="{818ABC0C-9117-1A4B-892C-C5234AD5E69C}"/>
                </a:ext>
              </a:extLst>
            </p:cNvPr>
            <p:cNvPicPr>
              <a:picLocks noChangeAspect="1"/>
            </p:cNvPicPr>
            <p:nvPr/>
          </p:nvPicPr>
          <p:blipFill>
            <a:blip r:embed="rId5"/>
            <a:stretch>
              <a:fillRect/>
            </a:stretch>
          </p:blipFill>
          <p:spPr>
            <a:xfrm>
              <a:off x="5922109" y="3989267"/>
              <a:ext cx="2177242" cy="2177242"/>
            </a:xfrm>
            <a:prstGeom prst="rect">
              <a:avLst/>
            </a:prstGeom>
            <a:ln w="38100">
              <a:noFill/>
            </a:ln>
            <a:effectLst>
              <a:outerShdw blurRad="63500" sx="102000" sy="102000" algn="ctr" rotWithShape="0">
                <a:prstClr val="black">
                  <a:alpha val="40000"/>
                </a:prstClr>
              </a:outerShdw>
            </a:effectLst>
          </p:spPr>
        </p:pic>
        <p:sp>
          <p:nvSpPr>
            <p:cNvPr id="29" name="Rectangle 28">
              <a:extLst>
                <a:ext uri="{FF2B5EF4-FFF2-40B4-BE49-F238E27FC236}">
                  <a16:creationId xmlns:a16="http://schemas.microsoft.com/office/drawing/2014/main" id="{364A4A47-669C-B649-BC10-6A4EC7862AC7}"/>
                </a:ext>
              </a:extLst>
            </p:cNvPr>
            <p:cNvSpPr/>
            <p:nvPr/>
          </p:nvSpPr>
          <p:spPr>
            <a:xfrm>
              <a:off x="6199593" y="5601235"/>
              <a:ext cx="1648400" cy="461665"/>
            </a:xfrm>
            <a:prstGeom prst="rect">
              <a:avLst/>
            </a:prstGeom>
          </p:spPr>
          <p:txBody>
            <a:bodyPr wrap="none">
              <a:spAutoFit/>
            </a:bodyPr>
            <a:lstStyle/>
            <a:p>
              <a:r>
                <a:rPr lang="en-US" altLang="en-US" sz="2400" b="1" dirty="0">
                  <a:solidFill>
                    <a:schemeClr val="bg1"/>
                  </a:solidFill>
                </a:rPr>
                <a:t>JUST RIGHT</a:t>
              </a:r>
              <a:endParaRPr lang="en-US" dirty="0">
                <a:solidFill>
                  <a:schemeClr val="bg1"/>
                </a:solidFill>
              </a:endParaRPr>
            </a:p>
          </p:txBody>
        </p:sp>
      </p:grpSp>
      <p:sp>
        <p:nvSpPr>
          <p:cNvPr id="2" name="Rounded Rectangle 1">
            <a:extLst>
              <a:ext uri="{FF2B5EF4-FFF2-40B4-BE49-F238E27FC236}">
                <a16:creationId xmlns:a16="http://schemas.microsoft.com/office/drawing/2014/main" id="{8FF89B49-7F83-2CFB-313B-6E867F589A23}"/>
              </a:ext>
            </a:extLst>
          </p:cNvPr>
          <p:cNvSpPr/>
          <p:nvPr/>
        </p:nvSpPr>
        <p:spPr>
          <a:xfrm>
            <a:off x="-1025357" y="274638"/>
            <a:ext cx="9218784"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414F7E72-A2AF-8AC7-9C34-7E574EC09754}"/>
              </a:ext>
            </a:extLst>
          </p:cNvPr>
          <p:cNvSpPr/>
          <p:nvPr/>
        </p:nvSpPr>
        <p:spPr>
          <a:xfrm>
            <a:off x="448605" y="368223"/>
            <a:ext cx="8481219" cy="769441"/>
          </a:xfrm>
          <a:prstGeom prst="rect">
            <a:avLst/>
          </a:prstGeom>
        </p:spPr>
        <p:txBody>
          <a:bodyPr wrap="square">
            <a:spAutoFit/>
          </a:bodyPr>
          <a:lstStyle/>
          <a:p>
            <a:pPr>
              <a:defRPr/>
            </a:pPr>
            <a:r>
              <a:rPr lang="en-US" altLang="en-US" sz="4400" b="1" dirty="0"/>
              <a:t>How does the Diagnostic work?</a:t>
            </a:r>
            <a:endParaRPr lang="en-US" sz="4400" dirty="0"/>
          </a:p>
        </p:txBody>
      </p:sp>
    </p:spTree>
    <p:extLst>
      <p:ext uri="{BB962C8B-B14F-4D97-AF65-F5344CB8AC3E}">
        <p14:creationId xmlns:p14="http://schemas.microsoft.com/office/powerpoint/2010/main" val="341985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6E27D60-C533-3248-9290-991AC6A033BD}"/>
              </a:ext>
            </a:extLst>
          </p:cNvPr>
          <p:cNvGrpSpPr/>
          <p:nvPr/>
        </p:nvGrpSpPr>
        <p:grpSpPr>
          <a:xfrm>
            <a:off x="1977430" y="2061745"/>
            <a:ext cx="7940107" cy="3656232"/>
            <a:chOff x="453430" y="2061745"/>
            <a:chExt cx="7940107" cy="3656232"/>
          </a:xfrm>
        </p:grpSpPr>
        <p:pic>
          <p:nvPicPr>
            <p:cNvPr id="14" name="Picture 13">
              <a:extLst>
                <a:ext uri="{FF2B5EF4-FFF2-40B4-BE49-F238E27FC236}">
                  <a16:creationId xmlns:a16="http://schemas.microsoft.com/office/drawing/2014/main" id="{EAD92F50-26F7-A94D-ADCD-177675276D06}"/>
                </a:ext>
              </a:extLst>
            </p:cNvPr>
            <p:cNvPicPr>
              <a:picLocks noChangeAspect="1"/>
            </p:cNvPicPr>
            <p:nvPr/>
          </p:nvPicPr>
          <p:blipFill>
            <a:blip r:embed="rId3"/>
            <a:srcRect/>
            <a:stretch/>
          </p:blipFill>
          <p:spPr>
            <a:xfrm flipH="1">
              <a:off x="453430" y="2061745"/>
              <a:ext cx="3656232" cy="3656232"/>
            </a:xfrm>
            <a:prstGeom prst="rect">
              <a:avLst/>
            </a:prstGeom>
            <a:effectLst>
              <a:outerShdw blurRad="63500" sx="102000" sy="102000" algn="ctr" rotWithShape="0">
                <a:prstClr val="black">
                  <a:alpha val="40000"/>
                </a:prstClr>
              </a:outerShdw>
            </a:effectLst>
          </p:spPr>
        </p:pic>
        <p:sp>
          <p:nvSpPr>
            <p:cNvPr id="26" name="TextBox 25">
              <a:extLst>
                <a:ext uri="{FF2B5EF4-FFF2-40B4-BE49-F238E27FC236}">
                  <a16:creationId xmlns:a16="http://schemas.microsoft.com/office/drawing/2014/main" id="{2E2F4C17-2C25-AA42-89BB-A562CE2AAF98}"/>
                </a:ext>
              </a:extLst>
            </p:cNvPr>
            <p:cNvSpPr txBox="1"/>
            <p:nvPr/>
          </p:nvSpPr>
          <p:spPr>
            <a:xfrm>
              <a:off x="4926458" y="2610595"/>
              <a:ext cx="3467079" cy="2677656"/>
            </a:xfrm>
            <a:prstGeom prst="rect">
              <a:avLst/>
            </a:prstGeom>
            <a:noFill/>
          </p:spPr>
          <p:txBody>
            <a:bodyPr wrap="square" rtlCol="0">
              <a:spAutoFit/>
            </a:bodyPr>
            <a:lstStyle/>
            <a:p>
              <a:pPr marL="11430"/>
              <a:r>
                <a:rPr lang="en-US" sz="2800" dirty="0"/>
                <a:t>Remember </a:t>
              </a:r>
              <a:r>
                <a:rPr lang="en-US" sz="2800" b="1" dirty="0"/>
                <a:t>this test is adaptive</a:t>
              </a:r>
              <a:r>
                <a:rPr lang="en-US" sz="2800" dirty="0"/>
                <a:t>! You should try your best, but know that you'll get questions you don't know how to answer. </a:t>
              </a:r>
            </a:p>
          </p:txBody>
        </p:sp>
      </p:grpSp>
      <p:sp>
        <p:nvSpPr>
          <p:cNvPr id="2" name="Rounded Rectangle 1">
            <a:extLst>
              <a:ext uri="{FF2B5EF4-FFF2-40B4-BE49-F238E27FC236}">
                <a16:creationId xmlns:a16="http://schemas.microsoft.com/office/drawing/2014/main" id="{DF61E97F-79C7-65B7-6B96-7D41B313E0CD}"/>
              </a:ext>
            </a:extLst>
          </p:cNvPr>
          <p:cNvSpPr/>
          <p:nvPr/>
        </p:nvSpPr>
        <p:spPr>
          <a:xfrm>
            <a:off x="-852281" y="219996"/>
            <a:ext cx="6730568"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569F3D69-07B8-9E07-5A13-7737785F0718}"/>
              </a:ext>
            </a:extLst>
          </p:cNvPr>
          <p:cNvSpPr/>
          <p:nvPr/>
        </p:nvSpPr>
        <p:spPr>
          <a:xfrm>
            <a:off x="530241" y="368223"/>
            <a:ext cx="8481219" cy="769441"/>
          </a:xfrm>
          <a:prstGeom prst="rect">
            <a:avLst/>
          </a:prstGeom>
        </p:spPr>
        <p:txBody>
          <a:bodyPr wrap="square">
            <a:spAutoFit/>
          </a:bodyPr>
          <a:lstStyle/>
          <a:p>
            <a:pPr>
              <a:defRPr/>
            </a:pPr>
            <a:r>
              <a:rPr lang="en-US" altLang="en-US" sz="4400" b="1" dirty="0">
                <a:latin typeface="+mn-lt"/>
              </a:rPr>
              <a:t>What should you do?</a:t>
            </a:r>
            <a:endParaRPr lang="en-US" sz="4400" b="1" dirty="0">
              <a:latin typeface="+mn-lt"/>
            </a:endParaRPr>
          </a:p>
        </p:txBody>
      </p:sp>
    </p:spTree>
    <p:extLst>
      <p:ext uri="{BB962C8B-B14F-4D97-AF65-F5344CB8AC3E}">
        <p14:creationId xmlns:p14="http://schemas.microsoft.com/office/powerpoint/2010/main" val="24425316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E6C06E7-AD5C-C444-817B-34F75E885A3A}"/>
              </a:ext>
            </a:extLst>
          </p:cNvPr>
          <p:cNvGrpSpPr/>
          <p:nvPr/>
        </p:nvGrpSpPr>
        <p:grpSpPr>
          <a:xfrm>
            <a:off x="2340786" y="1954193"/>
            <a:ext cx="7317378" cy="3505513"/>
            <a:chOff x="816786" y="1954192"/>
            <a:chExt cx="7317378" cy="3505513"/>
          </a:xfrm>
        </p:grpSpPr>
        <p:pic>
          <p:nvPicPr>
            <p:cNvPr id="15" name="Picture 14">
              <a:extLst>
                <a:ext uri="{FF2B5EF4-FFF2-40B4-BE49-F238E27FC236}">
                  <a16:creationId xmlns:a16="http://schemas.microsoft.com/office/drawing/2014/main" id="{9AE46FF7-0B1E-1E42-BE8C-2084C89C7640}"/>
                </a:ext>
              </a:extLst>
            </p:cNvPr>
            <p:cNvPicPr>
              <a:picLocks noChangeAspect="1"/>
            </p:cNvPicPr>
            <p:nvPr/>
          </p:nvPicPr>
          <p:blipFill>
            <a:blip r:embed="rId3"/>
            <a:srcRect/>
            <a:stretch/>
          </p:blipFill>
          <p:spPr>
            <a:xfrm>
              <a:off x="816786" y="1954192"/>
              <a:ext cx="3505513" cy="3505513"/>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09F9637A-A879-1E44-AF4B-A370DE2A16C2}"/>
                </a:ext>
              </a:extLst>
            </p:cNvPr>
            <p:cNvSpPr txBox="1"/>
            <p:nvPr/>
          </p:nvSpPr>
          <p:spPr>
            <a:xfrm>
              <a:off x="5222456" y="2499155"/>
              <a:ext cx="2911708" cy="1988366"/>
            </a:xfrm>
            <a:prstGeom prst="rect">
              <a:avLst/>
            </a:prstGeom>
            <a:noFill/>
            <a:ln>
              <a:noFill/>
            </a:ln>
          </p:spPr>
          <p:txBody>
            <a:bodyPr wrap="square" rtlCol="0">
              <a:spAutoFit/>
            </a:bodyPr>
            <a:lstStyle/>
            <a:p>
              <a:pPr marL="68580" eaLnBrk="1" hangingPunct="1">
                <a:lnSpc>
                  <a:spcPct val="88000"/>
                </a:lnSpc>
                <a:spcAft>
                  <a:spcPts val="1200"/>
                </a:spcAft>
              </a:pPr>
              <a:r>
                <a:rPr lang="en-US" altLang="en-US" sz="2800" b="1" dirty="0"/>
                <a:t>Try your best. </a:t>
              </a:r>
              <a:br>
                <a:rPr lang="en-US" altLang="en-US" sz="2800" b="1" dirty="0"/>
              </a:br>
              <a:r>
                <a:rPr lang="en-US" altLang="en-US" sz="2800" b="1" dirty="0"/>
                <a:t>Do not rush</a:t>
              </a:r>
              <a:r>
                <a:rPr lang="en-US" altLang="en-US" sz="2800" dirty="0"/>
                <a:t>,</a:t>
              </a:r>
              <a:r>
                <a:rPr lang="en-US" altLang="en-US" sz="2800" b="1" dirty="0"/>
                <a:t> </a:t>
              </a:r>
              <a:r>
                <a:rPr lang="en-US" altLang="en-US" sz="2800" dirty="0"/>
                <a:t>but do not spend too much time on any one question.</a:t>
              </a:r>
            </a:p>
          </p:txBody>
        </p:sp>
      </p:grpSp>
      <p:sp>
        <p:nvSpPr>
          <p:cNvPr id="2" name="Rounded Rectangle 1">
            <a:extLst>
              <a:ext uri="{FF2B5EF4-FFF2-40B4-BE49-F238E27FC236}">
                <a16:creationId xmlns:a16="http://schemas.microsoft.com/office/drawing/2014/main" id="{A86B1CF6-FEE4-2B1D-A34E-74F2B4DE53C5}"/>
              </a:ext>
            </a:extLst>
          </p:cNvPr>
          <p:cNvSpPr/>
          <p:nvPr/>
        </p:nvSpPr>
        <p:spPr>
          <a:xfrm>
            <a:off x="-852281" y="219996"/>
            <a:ext cx="6730568"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DCE0F3B7-AE6E-2944-9175-1D6B6C31F89F}"/>
              </a:ext>
            </a:extLst>
          </p:cNvPr>
          <p:cNvSpPr/>
          <p:nvPr/>
        </p:nvSpPr>
        <p:spPr>
          <a:xfrm>
            <a:off x="530241" y="368223"/>
            <a:ext cx="8481219" cy="769441"/>
          </a:xfrm>
          <a:prstGeom prst="rect">
            <a:avLst/>
          </a:prstGeom>
        </p:spPr>
        <p:txBody>
          <a:bodyPr wrap="square">
            <a:spAutoFit/>
          </a:bodyPr>
          <a:lstStyle/>
          <a:p>
            <a:pPr>
              <a:defRPr/>
            </a:pPr>
            <a:r>
              <a:rPr lang="en-US" altLang="en-US" sz="4400" b="1" dirty="0">
                <a:latin typeface="+mn-lt"/>
              </a:rPr>
              <a:t>What should you do?</a:t>
            </a:r>
            <a:endParaRPr lang="en-US" sz="4400" b="1" dirty="0">
              <a:latin typeface="+mn-lt"/>
            </a:endParaRPr>
          </a:p>
        </p:txBody>
      </p:sp>
    </p:spTree>
    <p:extLst>
      <p:ext uri="{BB962C8B-B14F-4D97-AF65-F5344CB8AC3E}">
        <p14:creationId xmlns:p14="http://schemas.microsoft.com/office/powerpoint/2010/main" val="14023593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47E9EC0-7B03-E346-A6D2-CA7A9E7A6447}"/>
              </a:ext>
            </a:extLst>
          </p:cNvPr>
          <p:cNvGrpSpPr/>
          <p:nvPr/>
        </p:nvGrpSpPr>
        <p:grpSpPr>
          <a:xfrm>
            <a:off x="2295352" y="2054672"/>
            <a:ext cx="7780162" cy="3929802"/>
            <a:chOff x="649997" y="1824073"/>
            <a:chExt cx="7780162" cy="3929802"/>
          </a:xfrm>
        </p:grpSpPr>
        <p:sp>
          <p:nvSpPr>
            <p:cNvPr id="33" name="TextBox 32">
              <a:extLst>
                <a:ext uri="{FF2B5EF4-FFF2-40B4-BE49-F238E27FC236}">
                  <a16:creationId xmlns:a16="http://schemas.microsoft.com/office/drawing/2014/main" id="{CDCDA015-90B7-6B45-B582-D2AFFC212758}"/>
                </a:ext>
              </a:extLst>
            </p:cNvPr>
            <p:cNvSpPr txBox="1"/>
            <p:nvPr/>
          </p:nvSpPr>
          <p:spPr>
            <a:xfrm>
              <a:off x="722914" y="1824073"/>
              <a:ext cx="7661069" cy="1229952"/>
            </a:xfrm>
            <a:prstGeom prst="rect">
              <a:avLst/>
            </a:prstGeom>
            <a:noFill/>
          </p:spPr>
          <p:txBody>
            <a:bodyPr wrap="square" rtlCol="0">
              <a:spAutoFit/>
            </a:bodyPr>
            <a:lstStyle/>
            <a:p>
              <a:pPr indent="-274320" eaLnBrk="1" hangingPunct="1">
                <a:lnSpc>
                  <a:spcPct val="88000"/>
                </a:lnSpc>
                <a:spcAft>
                  <a:spcPts val="1200"/>
                </a:spcAft>
              </a:pPr>
              <a:r>
                <a:rPr lang="en-US" altLang="en-US" sz="2800" dirty="0"/>
                <a:t>You will see questions </a:t>
              </a:r>
              <a:r>
                <a:rPr lang="en-US" altLang="en-US" sz="2800" b="1" dirty="0"/>
                <a:t>you won’t know how to answer</a:t>
              </a:r>
              <a:r>
                <a:rPr lang="en-US" altLang="en-US" sz="2800" dirty="0"/>
                <a:t> because you haven’t learned them yet. </a:t>
              </a:r>
              <a:br>
                <a:rPr lang="en-US" altLang="en-US" sz="2800" dirty="0"/>
              </a:br>
              <a:r>
                <a:rPr lang="en-US" altLang="en-US" sz="2800" dirty="0"/>
                <a:t>That is okay! </a:t>
              </a:r>
              <a:r>
                <a:rPr lang="en-US" altLang="en-US" sz="2800" b="1" dirty="0"/>
                <a:t>Choose</a:t>
              </a:r>
              <a:r>
                <a:rPr lang="en-US" altLang="en-US" sz="2800" dirty="0"/>
                <a:t> </a:t>
              </a:r>
              <a:r>
                <a:rPr lang="en-US" altLang="en-US" sz="2800" b="1" dirty="0"/>
                <a:t>the best answer </a:t>
              </a:r>
              <a:r>
                <a:rPr lang="en-US" altLang="en-US" sz="2800" dirty="0"/>
                <a:t>and move on. </a:t>
              </a:r>
            </a:p>
          </p:txBody>
        </p:sp>
        <p:pic>
          <p:nvPicPr>
            <p:cNvPr id="3" name="Picture 2" descr="A picture containing clock&#10;&#10;Description automatically generated">
              <a:extLst>
                <a:ext uri="{FF2B5EF4-FFF2-40B4-BE49-F238E27FC236}">
                  <a16:creationId xmlns:a16="http://schemas.microsoft.com/office/drawing/2014/main" id="{DBD161EA-0218-C343-8696-6D583CFD0F70}"/>
                </a:ext>
              </a:extLst>
            </p:cNvPr>
            <p:cNvPicPr>
              <a:picLocks noChangeAspect="1"/>
            </p:cNvPicPr>
            <p:nvPr/>
          </p:nvPicPr>
          <p:blipFill>
            <a:blip r:embed="rId3"/>
            <a:stretch>
              <a:fillRect/>
            </a:stretch>
          </p:blipFill>
          <p:spPr>
            <a:xfrm>
              <a:off x="649997" y="3576633"/>
              <a:ext cx="2177242" cy="2177242"/>
            </a:xfrm>
            <a:prstGeom prst="rect">
              <a:avLst/>
            </a:prstGeom>
          </p:spPr>
        </p:pic>
        <p:pic>
          <p:nvPicPr>
            <p:cNvPr id="5" name="Picture 4">
              <a:extLst>
                <a:ext uri="{FF2B5EF4-FFF2-40B4-BE49-F238E27FC236}">
                  <a16:creationId xmlns:a16="http://schemas.microsoft.com/office/drawing/2014/main" id="{551369D4-6E4C-FD49-BB4A-60C6BE435EB6}"/>
                </a:ext>
              </a:extLst>
            </p:cNvPr>
            <p:cNvPicPr>
              <a:picLocks noChangeAspect="1"/>
            </p:cNvPicPr>
            <p:nvPr/>
          </p:nvPicPr>
          <p:blipFill>
            <a:blip r:embed="rId4"/>
            <a:stretch>
              <a:fillRect/>
            </a:stretch>
          </p:blipFill>
          <p:spPr>
            <a:xfrm>
              <a:off x="3451457" y="3576633"/>
              <a:ext cx="2177242" cy="2177242"/>
            </a:xfrm>
            <a:prstGeom prst="rect">
              <a:avLst/>
            </a:prstGeom>
          </p:spPr>
        </p:pic>
        <p:pic>
          <p:nvPicPr>
            <p:cNvPr id="8" name="Picture 7" descr="A close up of a logo&#10;&#10;Description automatically generated">
              <a:extLst>
                <a:ext uri="{FF2B5EF4-FFF2-40B4-BE49-F238E27FC236}">
                  <a16:creationId xmlns:a16="http://schemas.microsoft.com/office/drawing/2014/main" id="{6570EA1C-4C68-0E47-8DDC-50671A0971FA}"/>
                </a:ext>
              </a:extLst>
            </p:cNvPr>
            <p:cNvPicPr>
              <a:picLocks noChangeAspect="1"/>
            </p:cNvPicPr>
            <p:nvPr/>
          </p:nvPicPr>
          <p:blipFill>
            <a:blip r:embed="rId5"/>
            <a:stretch>
              <a:fillRect/>
            </a:stretch>
          </p:blipFill>
          <p:spPr>
            <a:xfrm>
              <a:off x="6252917" y="3576633"/>
              <a:ext cx="2177242" cy="2177242"/>
            </a:xfrm>
            <a:prstGeom prst="rect">
              <a:avLst/>
            </a:prstGeom>
          </p:spPr>
        </p:pic>
        <p:sp>
          <p:nvSpPr>
            <p:cNvPr id="27" name="Rectangle 26">
              <a:extLst>
                <a:ext uri="{FF2B5EF4-FFF2-40B4-BE49-F238E27FC236}">
                  <a16:creationId xmlns:a16="http://schemas.microsoft.com/office/drawing/2014/main" id="{4A892C3C-364F-AC49-8CD3-8700E3C21B70}"/>
                </a:ext>
              </a:extLst>
            </p:cNvPr>
            <p:cNvSpPr/>
            <p:nvPr/>
          </p:nvSpPr>
          <p:spPr>
            <a:xfrm>
              <a:off x="992789" y="5198200"/>
              <a:ext cx="1491658" cy="461665"/>
            </a:xfrm>
            <a:prstGeom prst="rect">
              <a:avLst/>
            </a:prstGeom>
          </p:spPr>
          <p:txBody>
            <a:bodyPr wrap="square">
              <a:spAutoFit/>
            </a:bodyPr>
            <a:lstStyle/>
            <a:p>
              <a:pPr algn="ctr"/>
              <a:r>
                <a:rPr lang="en-US" altLang="en-US" sz="2400" b="1" dirty="0"/>
                <a:t>Too Hard</a:t>
              </a:r>
              <a:endParaRPr lang="en-US" sz="2400" dirty="0"/>
            </a:p>
          </p:txBody>
        </p:sp>
        <p:sp>
          <p:nvSpPr>
            <p:cNvPr id="29" name="Rectangle 28">
              <a:extLst>
                <a:ext uri="{FF2B5EF4-FFF2-40B4-BE49-F238E27FC236}">
                  <a16:creationId xmlns:a16="http://schemas.microsoft.com/office/drawing/2014/main" id="{07382913-A9CB-5140-ACD3-FE586B48D0D0}"/>
                </a:ext>
              </a:extLst>
            </p:cNvPr>
            <p:cNvSpPr/>
            <p:nvPr/>
          </p:nvSpPr>
          <p:spPr>
            <a:xfrm>
              <a:off x="3794249" y="5246057"/>
              <a:ext cx="1491658" cy="461665"/>
            </a:xfrm>
            <a:prstGeom prst="rect">
              <a:avLst/>
            </a:prstGeom>
          </p:spPr>
          <p:txBody>
            <a:bodyPr wrap="square">
              <a:spAutoFit/>
            </a:bodyPr>
            <a:lstStyle/>
            <a:p>
              <a:pPr algn="ctr"/>
              <a:r>
                <a:rPr lang="en-US" altLang="en-US" sz="2400" b="1" dirty="0"/>
                <a:t>Too Easy</a:t>
              </a:r>
              <a:endParaRPr lang="en-US" sz="2400" dirty="0"/>
            </a:p>
          </p:txBody>
        </p:sp>
        <p:sp>
          <p:nvSpPr>
            <p:cNvPr id="30" name="Rectangle 29">
              <a:extLst>
                <a:ext uri="{FF2B5EF4-FFF2-40B4-BE49-F238E27FC236}">
                  <a16:creationId xmlns:a16="http://schemas.microsoft.com/office/drawing/2014/main" id="{CBB98D3B-3FDE-5A4A-A991-4C2F4116920E}"/>
                </a:ext>
              </a:extLst>
            </p:cNvPr>
            <p:cNvSpPr/>
            <p:nvPr/>
          </p:nvSpPr>
          <p:spPr>
            <a:xfrm>
              <a:off x="6595709" y="5284157"/>
              <a:ext cx="1491658" cy="461665"/>
            </a:xfrm>
            <a:prstGeom prst="rect">
              <a:avLst/>
            </a:prstGeom>
          </p:spPr>
          <p:txBody>
            <a:bodyPr wrap="square">
              <a:spAutoFit/>
            </a:bodyPr>
            <a:lstStyle/>
            <a:p>
              <a:pPr algn="ctr"/>
              <a:r>
                <a:rPr lang="en-US" altLang="en-US" sz="2400" b="1" dirty="0"/>
                <a:t>Just Right</a:t>
              </a:r>
              <a:endParaRPr lang="en-US" sz="2400" dirty="0"/>
            </a:p>
          </p:txBody>
        </p:sp>
      </p:grpSp>
      <p:sp>
        <p:nvSpPr>
          <p:cNvPr id="2" name="Rounded Rectangle 1">
            <a:extLst>
              <a:ext uri="{FF2B5EF4-FFF2-40B4-BE49-F238E27FC236}">
                <a16:creationId xmlns:a16="http://schemas.microsoft.com/office/drawing/2014/main" id="{4218D457-FBD9-0230-090B-52208544D061}"/>
              </a:ext>
            </a:extLst>
          </p:cNvPr>
          <p:cNvSpPr/>
          <p:nvPr/>
        </p:nvSpPr>
        <p:spPr>
          <a:xfrm>
            <a:off x="-727140" y="219996"/>
            <a:ext cx="6730568"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00336EC2-378C-C12F-A4A2-A610EF2BA0E0}"/>
              </a:ext>
            </a:extLst>
          </p:cNvPr>
          <p:cNvSpPr/>
          <p:nvPr/>
        </p:nvSpPr>
        <p:spPr>
          <a:xfrm>
            <a:off x="530241" y="368223"/>
            <a:ext cx="8481219" cy="769441"/>
          </a:xfrm>
          <a:prstGeom prst="rect">
            <a:avLst/>
          </a:prstGeom>
        </p:spPr>
        <p:txBody>
          <a:bodyPr wrap="square">
            <a:spAutoFit/>
          </a:bodyPr>
          <a:lstStyle/>
          <a:p>
            <a:pPr>
              <a:defRPr/>
            </a:pPr>
            <a:r>
              <a:rPr lang="en-US" altLang="en-US" sz="4400" b="1" dirty="0">
                <a:latin typeface="+mn-lt"/>
              </a:rPr>
              <a:t>What should you do?</a:t>
            </a:r>
            <a:endParaRPr lang="en-US" sz="4400" b="1" dirty="0">
              <a:latin typeface="+mn-lt"/>
            </a:endParaRPr>
          </a:p>
        </p:txBody>
      </p:sp>
    </p:spTree>
    <p:extLst>
      <p:ext uri="{BB962C8B-B14F-4D97-AF65-F5344CB8AC3E}">
        <p14:creationId xmlns:p14="http://schemas.microsoft.com/office/powerpoint/2010/main" val="39287082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4A37627-1AB7-C14C-A2BB-34B352EE99A9}"/>
              </a:ext>
            </a:extLst>
          </p:cNvPr>
          <p:cNvPicPr>
            <a:picLocks noChangeAspect="1"/>
          </p:cNvPicPr>
          <p:nvPr/>
        </p:nvPicPr>
        <p:blipFill>
          <a:blip r:embed="rId3"/>
          <a:srcRect/>
          <a:stretch/>
        </p:blipFill>
        <p:spPr>
          <a:xfrm>
            <a:off x="1602565" y="1489678"/>
            <a:ext cx="8910670" cy="4873022"/>
          </a:xfrm>
          <a:prstGeom prst="rect">
            <a:avLst/>
          </a:prstGeom>
        </p:spPr>
      </p:pic>
      <p:sp>
        <p:nvSpPr>
          <p:cNvPr id="2" name="Rounded Rectangle 1">
            <a:extLst>
              <a:ext uri="{FF2B5EF4-FFF2-40B4-BE49-F238E27FC236}">
                <a16:creationId xmlns:a16="http://schemas.microsoft.com/office/drawing/2014/main" id="{651B76B2-5592-1B3E-B4DA-4B3C67036FA5}"/>
              </a:ext>
            </a:extLst>
          </p:cNvPr>
          <p:cNvSpPr/>
          <p:nvPr/>
        </p:nvSpPr>
        <p:spPr>
          <a:xfrm>
            <a:off x="-1100475" y="274638"/>
            <a:ext cx="9656646"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1066F14B-3D1E-0627-FC33-BEB6A6D06BB1}"/>
              </a:ext>
            </a:extLst>
          </p:cNvPr>
          <p:cNvSpPr/>
          <p:nvPr/>
        </p:nvSpPr>
        <p:spPr>
          <a:xfrm>
            <a:off x="517180" y="368223"/>
            <a:ext cx="8481219" cy="769441"/>
          </a:xfrm>
          <a:prstGeom prst="rect">
            <a:avLst/>
          </a:prstGeom>
        </p:spPr>
        <p:txBody>
          <a:bodyPr wrap="square">
            <a:spAutoFit/>
          </a:bodyPr>
          <a:lstStyle/>
          <a:p>
            <a:pPr>
              <a:defRPr/>
            </a:pPr>
            <a:r>
              <a:rPr lang="en-US" altLang="en-US" sz="4400" b="1" dirty="0">
                <a:latin typeface="+mn-lt"/>
              </a:rPr>
              <a:t>Once you log in, you will see this:</a:t>
            </a:r>
            <a:endParaRPr lang="en-US" sz="4400" b="1" dirty="0">
              <a:latin typeface="+mn-lt"/>
            </a:endParaRPr>
          </a:p>
        </p:txBody>
      </p:sp>
    </p:spTree>
    <p:extLst>
      <p:ext uri="{BB962C8B-B14F-4D97-AF65-F5344CB8AC3E}">
        <p14:creationId xmlns:p14="http://schemas.microsoft.com/office/powerpoint/2010/main" val="33641662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922C9F7-71FC-274F-83B5-B9215E6CA9DF}"/>
              </a:ext>
            </a:extLst>
          </p:cNvPr>
          <p:cNvPicPr>
            <a:picLocks noChangeAspect="1"/>
          </p:cNvPicPr>
          <p:nvPr/>
        </p:nvPicPr>
        <p:blipFill>
          <a:blip r:embed="rId2"/>
          <a:srcRect/>
          <a:stretch/>
        </p:blipFill>
        <p:spPr>
          <a:xfrm>
            <a:off x="1693255" y="1674276"/>
            <a:ext cx="8805491" cy="4815503"/>
          </a:xfrm>
          <a:prstGeom prst="rect">
            <a:avLst/>
          </a:prstGeom>
        </p:spPr>
      </p:pic>
      <p:sp>
        <p:nvSpPr>
          <p:cNvPr id="17" name="Rounded Rectangle 16">
            <a:extLst>
              <a:ext uri="{FF2B5EF4-FFF2-40B4-BE49-F238E27FC236}">
                <a16:creationId xmlns:a16="http://schemas.microsoft.com/office/drawing/2014/main" id="{4DCC6D92-7101-454C-9674-4EAA29451454}"/>
              </a:ext>
            </a:extLst>
          </p:cNvPr>
          <p:cNvSpPr/>
          <p:nvPr/>
        </p:nvSpPr>
        <p:spPr>
          <a:xfrm>
            <a:off x="5346700" y="3195204"/>
            <a:ext cx="1549400" cy="150655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ECD47F5-9B23-A246-BF18-82A66191736C}"/>
              </a:ext>
            </a:extLst>
          </p:cNvPr>
          <p:cNvGrpSpPr/>
          <p:nvPr/>
        </p:nvGrpSpPr>
        <p:grpSpPr>
          <a:xfrm>
            <a:off x="4020041" y="5183726"/>
            <a:ext cx="4203701" cy="1034551"/>
            <a:chOff x="-113925" y="2251219"/>
            <a:chExt cx="3950840" cy="1132915"/>
          </a:xfrm>
          <a:solidFill>
            <a:schemeClr val="bg1">
              <a:lumMod val="85000"/>
            </a:schemeClr>
          </a:solidFill>
        </p:grpSpPr>
        <p:sp>
          <p:nvSpPr>
            <p:cNvPr id="10" name="Rounded Rectangle 9">
              <a:extLst>
                <a:ext uri="{FF2B5EF4-FFF2-40B4-BE49-F238E27FC236}">
                  <a16:creationId xmlns:a16="http://schemas.microsoft.com/office/drawing/2014/main" id="{E1CEC96D-171A-104B-A897-A4C140B6A7D3}"/>
                </a:ext>
              </a:extLst>
            </p:cNvPr>
            <p:cNvSpPr/>
            <p:nvPr/>
          </p:nvSpPr>
          <p:spPr>
            <a:xfrm>
              <a:off x="-113925" y="2251219"/>
              <a:ext cx="3950840" cy="1132915"/>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9853FB7-8A4F-FC49-B0B0-F64141EDB48C}"/>
                </a:ext>
              </a:extLst>
            </p:cNvPr>
            <p:cNvSpPr txBox="1"/>
            <p:nvPr/>
          </p:nvSpPr>
          <p:spPr>
            <a:xfrm>
              <a:off x="67879" y="2281357"/>
              <a:ext cx="3616938" cy="1044822"/>
            </a:xfrm>
            <a:prstGeom prst="rect">
              <a:avLst/>
            </a:prstGeom>
            <a:noFill/>
          </p:spPr>
          <p:txBody>
            <a:bodyPr wrap="square" rtlCol="0">
              <a:spAutoFit/>
            </a:bodyPr>
            <a:lstStyle/>
            <a:p>
              <a:pPr algn="ctr"/>
              <a:r>
                <a:rPr lang="en-US" sz="2800" dirty="0"/>
                <a:t>Select the </a:t>
              </a:r>
              <a:r>
                <a:rPr lang="en-US" sz="2800" b="1" dirty="0"/>
                <a:t>green button </a:t>
              </a:r>
              <a:br>
                <a:rPr lang="en-US" sz="2800" b="1" dirty="0"/>
              </a:br>
              <a:r>
                <a:rPr lang="en-US" sz="2800" dirty="0"/>
                <a:t>to start your Diagnostic.</a:t>
              </a:r>
            </a:p>
          </p:txBody>
        </p:sp>
      </p:grpSp>
      <p:sp>
        <p:nvSpPr>
          <p:cNvPr id="2" name="Rounded Rectangle 1">
            <a:extLst>
              <a:ext uri="{FF2B5EF4-FFF2-40B4-BE49-F238E27FC236}">
                <a16:creationId xmlns:a16="http://schemas.microsoft.com/office/drawing/2014/main" id="{18490EA7-C246-EB7E-0ABB-2343A1FE84B1}"/>
              </a:ext>
            </a:extLst>
          </p:cNvPr>
          <p:cNvSpPr/>
          <p:nvPr/>
        </p:nvSpPr>
        <p:spPr>
          <a:xfrm>
            <a:off x="-959140" y="274638"/>
            <a:ext cx="9724317"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46799BA7-4C96-EA56-8A75-1399ADBF3C7A}"/>
              </a:ext>
            </a:extLst>
          </p:cNvPr>
          <p:cNvSpPr/>
          <p:nvPr/>
        </p:nvSpPr>
        <p:spPr>
          <a:xfrm>
            <a:off x="514823" y="368223"/>
            <a:ext cx="8481219" cy="769441"/>
          </a:xfrm>
          <a:prstGeom prst="rect">
            <a:avLst/>
          </a:prstGeom>
        </p:spPr>
        <p:txBody>
          <a:bodyPr wrap="square">
            <a:spAutoFit/>
          </a:bodyPr>
          <a:lstStyle/>
          <a:p>
            <a:pPr>
              <a:defRPr/>
            </a:pPr>
            <a:r>
              <a:rPr lang="en-US" altLang="en-US" sz="4400" b="1" dirty="0"/>
              <a:t>Next, you will see a page like this:</a:t>
            </a:r>
            <a:endParaRPr lang="en-US" sz="4400" b="1" dirty="0"/>
          </a:p>
        </p:txBody>
      </p:sp>
    </p:spTree>
    <p:extLst>
      <p:ext uri="{BB962C8B-B14F-4D97-AF65-F5344CB8AC3E}">
        <p14:creationId xmlns:p14="http://schemas.microsoft.com/office/powerpoint/2010/main" val="74567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07404D01-AEDB-5F42-A617-15A899FA17BF}"/>
              </a:ext>
            </a:extLst>
          </p:cNvPr>
          <p:cNvSpPr/>
          <p:nvPr/>
        </p:nvSpPr>
        <p:spPr>
          <a:xfrm>
            <a:off x="2245608" y="4714875"/>
            <a:ext cx="2931984" cy="666680"/>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AAB82ED7-DB42-8346-9C74-10DCB8C7331F}"/>
              </a:ext>
            </a:extLst>
          </p:cNvPr>
          <p:cNvGrpSpPr/>
          <p:nvPr/>
        </p:nvGrpSpPr>
        <p:grpSpPr>
          <a:xfrm>
            <a:off x="1683586" y="2057261"/>
            <a:ext cx="4031688" cy="3283342"/>
            <a:chOff x="159586" y="2057261"/>
            <a:chExt cx="4031688" cy="3283342"/>
          </a:xfrm>
        </p:grpSpPr>
        <p:sp>
          <p:nvSpPr>
            <p:cNvPr id="18" name="TextBox 17">
              <a:extLst>
                <a:ext uri="{FF2B5EF4-FFF2-40B4-BE49-F238E27FC236}">
                  <a16:creationId xmlns:a16="http://schemas.microsoft.com/office/drawing/2014/main" id="{1BE8B833-4525-2A46-A7CF-881A4FFEBE43}"/>
                </a:ext>
              </a:extLst>
            </p:cNvPr>
            <p:cNvSpPr txBox="1"/>
            <p:nvPr/>
          </p:nvSpPr>
          <p:spPr>
            <a:xfrm>
              <a:off x="243798" y="4755828"/>
              <a:ext cx="3780430" cy="584775"/>
            </a:xfrm>
            <a:prstGeom prst="rect">
              <a:avLst/>
            </a:prstGeom>
            <a:noFill/>
          </p:spPr>
          <p:txBody>
            <a:bodyPr wrap="square" rtlCol="0">
              <a:spAutoFit/>
            </a:bodyPr>
            <a:lstStyle/>
            <a:p>
              <a:pPr algn="ctr"/>
              <a:r>
                <a:rPr lang="en-US" sz="3200" b="1" dirty="0"/>
                <a:t>Watch a video.</a:t>
              </a:r>
            </a:p>
          </p:txBody>
        </p:sp>
        <p:pic>
          <p:nvPicPr>
            <p:cNvPr id="14" name="Picture 13">
              <a:extLst>
                <a:ext uri="{FF2B5EF4-FFF2-40B4-BE49-F238E27FC236}">
                  <a16:creationId xmlns:a16="http://schemas.microsoft.com/office/drawing/2014/main" id="{3BBB25F2-CCC8-5542-A073-CB4380B7D732}"/>
                </a:ext>
              </a:extLst>
            </p:cNvPr>
            <p:cNvPicPr>
              <a:picLocks noChangeAspect="1"/>
            </p:cNvPicPr>
            <p:nvPr/>
          </p:nvPicPr>
          <p:blipFill>
            <a:blip r:embed="rId3"/>
            <a:stretch>
              <a:fillRect/>
            </a:stretch>
          </p:blipFill>
          <p:spPr>
            <a:xfrm>
              <a:off x="159586" y="2057261"/>
              <a:ext cx="4031688" cy="2809713"/>
            </a:xfrm>
            <a:prstGeom prst="rect">
              <a:avLst/>
            </a:prstGeom>
          </p:spPr>
        </p:pic>
      </p:grpSp>
      <p:sp>
        <p:nvSpPr>
          <p:cNvPr id="2" name="Rounded Rectangle 1">
            <a:extLst>
              <a:ext uri="{FF2B5EF4-FFF2-40B4-BE49-F238E27FC236}">
                <a16:creationId xmlns:a16="http://schemas.microsoft.com/office/drawing/2014/main" id="{4F2B668A-8931-A94E-F153-BD4263612B4C}"/>
              </a:ext>
            </a:extLst>
          </p:cNvPr>
          <p:cNvSpPr/>
          <p:nvPr/>
        </p:nvSpPr>
        <p:spPr>
          <a:xfrm>
            <a:off x="-887335" y="233208"/>
            <a:ext cx="5028262"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a:extLst>
              <a:ext uri="{FF2B5EF4-FFF2-40B4-BE49-F238E27FC236}">
                <a16:creationId xmlns:a16="http://schemas.microsoft.com/office/drawing/2014/main" id="{0A025DD1-D955-0996-2027-6C4B50100B3B}"/>
              </a:ext>
            </a:extLst>
          </p:cNvPr>
          <p:cNvSpPr/>
          <p:nvPr/>
        </p:nvSpPr>
        <p:spPr>
          <a:xfrm>
            <a:off x="482124" y="368223"/>
            <a:ext cx="8481219" cy="769441"/>
          </a:xfrm>
          <a:prstGeom prst="rect">
            <a:avLst/>
          </a:prstGeom>
        </p:spPr>
        <p:txBody>
          <a:bodyPr wrap="square">
            <a:spAutoFit/>
          </a:bodyPr>
          <a:lstStyle/>
          <a:p>
            <a:pPr>
              <a:defRPr/>
            </a:pPr>
            <a:r>
              <a:rPr lang="en-US" altLang="en-US" sz="4400" b="1" dirty="0"/>
              <a:t>Next, you will:</a:t>
            </a:r>
            <a:endParaRPr lang="en-US" sz="4400" dirty="0"/>
          </a:p>
        </p:txBody>
      </p:sp>
    </p:spTree>
    <p:extLst>
      <p:ext uri="{BB962C8B-B14F-4D97-AF65-F5344CB8AC3E}">
        <p14:creationId xmlns:p14="http://schemas.microsoft.com/office/powerpoint/2010/main" val="21250906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92F44F9-FAE0-5A4A-B936-B486809C5AEF}"/>
              </a:ext>
            </a:extLst>
          </p:cNvPr>
          <p:cNvPicPr>
            <a:picLocks noChangeAspect="1"/>
          </p:cNvPicPr>
          <p:nvPr/>
        </p:nvPicPr>
        <p:blipFill>
          <a:blip r:embed="rId3"/>
          <a:stretch>
            <a:fillRect/>
          </a:stretch>
        </p:blipFill>
        <p:spPr>
          <a:xfrm>
            <a:off x="6174659" y="2048155"/>
            <a:ext cx="4031687" cy="2830506"/>
          </a:xfrm>
          <a:prstGeom prst="rect">
            <a:avLst/>
          </a:prstGeom>
        </p:spPr>
      </p:pic>
      <p:sp>
        <p:nvSpPr>
          <p:cNvPr id="25" name="Right Arrow 24">
            <a:extLst>
              <a:ext uri="{FF2B5EF4-FFF2-40B4-BE49-F238E27FC236}">
                <a16:creationId xmlns:a16="http://schemas.microsoft.com/office/drawing/2014/main" id="{6E102B14-C6B9-554E-AE5B-7D9CFFB7A192}"/>
              </a:ext>
            </a:extLst>
          </p:cNvPr>
          <p:cNvSpPr/>
          <p:nvPr/>
        </p:nvSpPr>
        <p:spPr>
          <a:xfrm>
            <a:off x="5362939" y="2886075"/>
            <a:ext cx="1196397" cy="666750"/>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ounded Rectangle 15">
            <a:extLst>
              <a:ext uri="{FF2B5EF4-FFF2-40B4-BE49-F238E27FC236}">
                <a16:creationId xmlns:a16="http://schemas.microsoft.com/office/drawing/2014/main" id="{7E028D48-C1C6-2049-8CA3-BAC1D715E94D}"/>
              </a:ext>
            </a:extLst>
          </p:cNvPr>
          <p:cNvSpPr/>
          <p:nvPr/>
        </p:nvSpPr>
        <p:spPr>
          <a:xfrm>
            <a:off x="6334283" y="4695333"/>
            <a:ext cx="3872063" cy="1685924"/>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07404D01-AEDB-5F42-A617-15A899FA17BF}"/>
              </a:ext>
            </a:extLst>
          </p:cNvPr>
          <p:cNvSpPr/>
          <p:nvPr/>
        </p:nvSpPr>
        <p:spPr>
          <a:xfrm>
            <a:off x="2245608" y="4714875"/>
            <a:ext cx="2931984" cy="666680"/>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EAB7C9B-B199-A147-9EE2-F6F32E7C103F}"/>
              </a:ext>
            </a:extLst>
          </p:cNvPr>
          <p:cNvSpPr txBox="1"/>
          <p:nvPr/>
        </p:nvSpPr>
        <p:spPr>
          <a:xfrm>
            <a:off x="5839902" y="4755828"/>
            <a:ext cx="4860823" cy="1569660"/>
          </a:xfrm>
          <a:prstGeom prst="rect">
            <a:avLst/>
          </a:prstGeom>
          <a:noFill/>
        </p:spPr>
        <p:txBody>
          <a:bodyPr wrap="square" rtlCol="0">
            <a:spAutoFit/>
          </a:bodyPr>
          <a:lstStyle/>
          <a:p>
            <a:pPr algn="ctr"/>
            <a:r>
              <a:rPr lang="en-US" sz="3200" b="1" dirty="0"/>
              <a:t>Click on each button </a:t>
            </a:r>
            <a:br>
              <a:rPr lang="en-US" sz="3200" dirty="0"/>
            </a:br>
            <a:r>
              <a:rPr lang="en-US" sz="3200" b="1" dirty="0"/>
              <a:t>to watch a video </a:t>
            </a:r>
            <a:br>
              <a:rPr lang="en-US" sz="3200" dirty="0"/>
            </a:br>
            <a:r>
              <a:rPr lang="en-US" sz="3200" dirty="0"/>
              <a:t>about each tool. </a:t>
            </a:r>
          </a:p>
        </p:txBody>
      </p:sp>
      <p:grpSp>
        <p:nvGrpSpPr>
          <p:cNvPr id="3" name="Group 2">
            <a:extLst>
              <a:ext uri="{FF2B5EF4-FFF2-40B4-BE49-F238E27FC236}">
                <a16:creationId xmlns:a16="http://schemas.microsoft.com/office/drawing/2014/main" id="{AAB82ED7-DB42-8346-9C74-10DCB8C7331F}"/>
              </a:ext>
            </a:extLst>
          </p:cNvPr>
          <p:cNvGrpSpPr/>
          <p:nvPr/>
        </p:nvGrpSpPr>
        <p:grpSpPr>
          <a:xfrm>
            <a:off x="1683586" y="2057261"/>
            <a:ext cx="4031688" cy="3283342"/>
            <a:chOff x="159586" y="2057261"/>
            <a:chExt cx="4031688" cy="3283342"/>
          </a:xfrm>
        </p:grpSpPr>
        <p:sp>
          <p:nvSpPr>
            <p:cNvPr id="18" name="TextBox 17">
              <a:extLst>
                <a:ext uri="{FF2B5EF4-FFF2-40B4-BE49-F238E27FC236}">
                  <a16:creationId xmlns:a16="http://schemas.microsoft.com/office/drawing/2014/main" id="{1BE8B833-4525-2A46-A7CF-881A4FFEBE43}"/>
                </a:ext>
              </a:extLst>
            </p:cNvPr>
            <p:cNvSpPr txBox="1"/>
            <p:nvPr/>
          </p:nvSpPr>
          <p:spPr>
            <a:xfrm>
              <a:off x="243798" y="4755828"/>
              <a:ext cx="3780430" cy="584775"/>
            </a:xfrm>
            <a:prstGeom prst="rect">
              <a:avLst/>
            </a:prstGeom>
            <a:noFill/>
          </p:spPr>
          <p:txBody>
            <a:bodyPr wrap="square" rtlCol="0">
              <a:spAutoFit/>
            </a:bodyPr>
            <a:lstStyle/>
            <a:p>
              <a:pPr algn="ctr"/>
              <a:r>
                <a:rPr lang="en-US" sz="3200" b="1" dirty="0"/>
                <a:t>Watch a video.</a:t>
              </a:r>
            </a:p>
          </p:txBody>
        </p:sp>
        <p:pic>
          <p:nvPicPr>
            <p:cNvPr id="14" name="Picture 13">
              <a:extLst>
                <a:ext uri="{FF2B5EF4-FFF2-40B4-BE49-F238E27FC236}">
                  <a16:creationId xmlns:a16="http://schemas.microsoft.com/office/drawing/2014/main" id="{3BBB25F2-CCC8-5542-A073-CB4380B7D732}"/>
                </a:ext>
              </a:extLst>
            </p:cNvPr>
            <p:cNvPicPr>
              <a:picLocks noChangeAspect="1"/>
            </p:cNvPicPr>
            <p:nvPr/>
          </p:nvPicPr>
          <p:blipFill>
            <a:blip r:embed="rId4"/>
            <a:stretch>
              <a:fillRect/>
            </a:stretch>
          </p:blipFill>
          <p:spPr>
            <a:xfrm>
              <a:off x="159586" y="2057261"/>
              <a:ext cx="4031688" cy="2809713"/>
            </a:xfrm>
            <a:prstGeom prst="rect">
              <a:avLst/>
            </a:prstGeom>
          </p:spPr>
        </p:pic>
      </p:grpSp>
      <p:sp>
        <p:nvSpPr>
          <p:cNvPr id="2" name="Rounded Rectangle 1">
            <a:extLst>
              <a:ext uri="{FF2B5EF4-FFF2-40B4-BE49-F238E27FC236}">
                <a16:creationId xmlns:a16="http://schemas.microsoft.com/office/drawing/2014/main" id="{D3546340-7908-AE56-E68C-88A527563142}"/>
              </a:ext>
            </a:extLst>
          </p:cNvPr>
          <p:cNvSpPr/>
          <p:nvPr/>
        </p:nvSpPr>
        <p:spPr>
          <a:xfrm>
            <a:off x="-887335" y="233208"/>
            <a:ext cx="5028262"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a:extLst>
              <a:ext uri="{FF2B5EF4-FFF2-40B4-BE49-F238E27FC236}">
                <a16:creationId xmlns:a16="http://schemas.microsoft.com/office/drawing/2014/main" id="{10FADF33-103C-5F22-881C-0DE83268705E}"/>
              </a:ext>
            </a:extLst>
          </p:cNvPr>
          <p:cNvSpPr/>
          <p:nvPr/>
        </p:nvSpPr>
        <p:spPr>
          <a:xfrm>
            <a:off x="482124" y="368223"/>
            <a:ext cx="8481219" cy="769441"/>
          </a:xfrm>
          <a:prstGeom prst="rect">
            <a:avLst/>
          </a:prstGeom>
        </p:spPr>
        <p:txBody>
          <a:bodyPr wrap="square">
            <a:spAutoFit/>
          </a:bodyPr>
          <a:lstStyle/>
          <a:p>
            <a:pPr>
              <a:defRPr/>
            </a:pPr>
            <a:r>
              <a:rPr lang="en-US" altLang="en-US" sz="4400" b="1" dirty="0"/>
              <a:t>Next, you will:</a:t>
            </a:r>
            <a:endParaRPr lang="en-US" sz="4400" dirty="0"/>
          </a:p>
        </p:txBody>
      </p:sp>
    </p:spTree>
    <p:extLst>
      <p:ext uri="{BB962C8B-B14F-4D97-AF65-F5344CB8AC3E}">
        <p14:creationId xmlns:p14="http://schemas.microsoft.com/office/powerpoint/2010/main" val="22072040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92F44F9-FAE0-5A4A-B936-B486809C5AEF}"/>
              </a:ext>
            </a:extLst>
          </p:cNvPr>
          <p:cNvPicPr>
            <a:picLocks noChangeAspect="1"/>
          </p:cNvPicPr>
          <p:nvPr/>
        </p:nvPicPr>
        <p:blipFill>
          <a:blip r:embed="rId3"/>
          <a:stretch>
            <a:fillRect/>
          </a:stretch>
        </p:blipFill>
        <p:spPr>
          <a:xfrm>
            <a:off x="6174659" y="2048155"/>
            <a:ext cx="4031687" cy="2830506"/>
          </a:xfrm>
          <a:prstGeom prst="rect">
            <a:avLst/>
          </a:prstGeom>
        </p:spPr>
      </p:pic>
      <p:sp>
        <p:nvSpPr>
          <p:cNvPr id="25" name="Right Arrow 24">
            <a:extLst>
              <a:ext uri="{FF2B5EF4-FFF2-40B4-BE49-F238E27FC236}">
                <a16:creationId xmlns:a16="http://schemas.microsoft.com/office/drawing/2014/main" id="{6E102B14-C6B9-554E-AE5B-7D9CFFB7A192}"/>
              </a:ext>
            </a:extLst>
          </p:cNvPr>
          <p:cNvSpPr/>
          <p:nvPr/>
        </p:nvSpPr>
        <p:spPr>
          <a:xfrm>
            <a:off x="5362939" y="2886075"/>
            <a:ext cx="1196397" cy="666750"/>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ounded Rectangle 15">
            <a:extLst>
              <a:ext uri="{FF2B5EF4-FFF2-40B4-BE49-F238E27FC236}">
                <a16:creationId xmlns:a16="http://schemas.microsoft.com/office/drawing/2014/main" id="{7E028D48-C1C6-2049-8CA3-BAC1D715E94D}"/>
              </a:ext>
            </a:extLst>
          </p:cNvPr>
          <p:cNvSpPr/>
          <p:nvPr/>
        </p:nvSpPr>
        <p:spPr>
          <a:xfrm>
            <a:off x="6347008" y="4660369"/>
            <a:ext cx="3872063" cy="1685924"/>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07404D01-AEDB-5F42-A617-15A899FA17BF}"/>
              </a:ext>
            </a:extLst>
          </p:cNvPr>
          <p:cNvSpPr/>
          <p:nvPr/>
        </p:nvSpPr>
        <p:spPr>
          <a:xfrm>
            <a:off x="2245608" y="4714875"/>
            <a:ext cx="2931984" cy="666680"/>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629987F-41C4-0149-AA8D-0C4DD986F4EF}"/>
              </a:ext>
            </a:extLst>
          </p:cNvPr>
          <p:cNvSpPr txBox="1"/>
          <p:nvPr/>
        </p:nvSpPr>
        <p:spPr>
          <a:xfrm>
            <a:off x="6548368" y="4695333"/>
            <a:ext cx="3469341" cy="1569660"/>
          </a:xfrm>
          <a:prstGeom prst="rect">
            <a:avLst/>
          </a:prstGeom>
          <a:noFill/>
        </p:spPr>
        <p:txBody>
          <a:bodyPr wrap="square" rtlCol="0">
            <a:spAutoFit/>
          </a:bodyPr>
          <a:lstStyle/>
          <a:p>
            <a:pPr algn="ctr"/>
            <a:r>
              <a:rPr lang="en-US" sz="3200" dirty="0"/>
              <a:t>You must </a:t>
            </a:r>
            <a:r>
              <a:rPr lang="en-US" sz="3200" b="1" dirty="0"/>
              <a:t>click on all of them </a:t>
            </a:r>
            <a:r>
              <a:rPr lang="en-US" sz="3200" dirty="0"/>
              <a:t>before you can </a:t>
            </a:r>
            <a:r>
              <a:rPr lang="en-US" sz="3200" b="1" dirty="0"/>
              <a:t>press start</a:t>
            </a:r>
            <a:r>
              <a:rPr lang="en-US" sz="3200" dirty="0"/>
              <a:t>. </a:t>
            </a:r>
          </a:p>
        </p:txBody>
      </p:sp>
      <p:grpSp>
        <p:nvGrpSpPr>
          <p:cNvPr id="3" name="Group 2">
            <a:extLst>
              <a:ext uri="{FF2B5EF4-FFF2-40B4-BE49-F238E27FC236}">
                <a16:creationId xmlns:a16="http://schemas.microsoft.com/office/drawing/2014/main" id="{AAB82ED7-DB42-8346-9C74-10DCB8C7331F}"/>
              </a:ext>
            </a:extLst>
          </p:cNvPr>
          <p:cNvGrpSpPr/>
          <p:nvPr/>
        </p:nvGrpSpPr>
        <p:grpSpPr>
          <a:xfrm>
            <a:off x="1683586" y="2057261"/>
            <a:ext cx="4031688" cy="3283342"/>
            <a:chOff x="159586" y="2057261"/>
            <a:chExt cx="4031688" cy="3283342"/>
          </a:xfrm>
        </p:grpSpPr>
        <p:sp>
          <p:nvSpPr>
            <p:cNvPr id="18" name="TextBox 17">
              <a:extLst>
                <a:ext uri="{FF2B5EF4-FFF2-40B4-BE49-F238E27FC236}">
                  <a16:creationId xmlns:a16="http://schemas.microsoft.com/office/drawing/2014/main" id="{1BE8B833-4525-2A46-A7CF-881A4FFEBE43}"/>
                </a:ext>
              </a:extLst>
            </p:cNvPr>
            <p:cNvSpPr txBox="1"/>
            <p:nvPr/>
          </p:nvSpPr>
          <p:spPr>
            <a:xfrm>
              <a:off x="243798" y="4755828"/>
              <a:ext cx="3780430" cy="584775"/>
            </a:xfrm>
            <a:prstGeom prst="rect">
              <a:avLst/>
            </a:prstGeom>
            <a:noFill/>
          </p:spPr>
          <p:txBody>
            <a:bodyPr wrap="square" rtlCol="0">
              <a:spAutoFit/>
            </a:bodyPr>
            <a:lstStyle/>
            <a:p>
              <a:pPr algn="ctr"/>
              <a:r>
                <a:rPr lang="en-US" sz="3200" b="1" dirty="0"/>
                <a:t>Watch a video.</a:t>
              </a:r>
            </a:p>
          </p:txBody>
        </p:sp>
        <p:pic>
          <p:nvPicPr>
            <p:cNvPr id="14" name="Picture 13">
              <a:extLst>
                <a:ext uri="{FF2B5EF4-FFF2-40B4-BE49-F238E27FC236}">
                  <a16:creationId xmlns:a16="http://schemas.microsoft.com/office/drawing/2014/main" id="{3BBB25F2-CCC8-5542-A073-CB4380B7D732}"/>
                </a:ext>
              </a:extLst>
            </p:cNvPr>
            <p:cNvPicPr>
              <a:picLocks noChangeAspect="1"/>
            </p:cNvPicPr>
            <p:nvPr/>
          </p:nvPicPr>
          <p:blipFill>
            <a:blip r:embed="rId4"/>
            <a:stretch>
              <a:fillRect/>
            </a:stretch>
          </p:blipFill>
          <p:spPr>
            <a:xfrm>
              <a:off x="159586" y="2057261"/>
              <a:ext cx="4031688" cy="2809713"/>
            </a:xfrm>
            <a:prstGeom prst="rect">
              <a:avLst/>
            </a:prstGeom>
          </p:spPr>
        </p:pic>
      </p:grpSp>
      <p:sp>
        <p:nvSpPr>
          <p:cNvPr id="2" name="Rounded Rectangle 1">
            <a:extLst>
              <a:ext uri="{FF2B5EF4-FFF2-40B4-BE49-F238E27FC236}">
                <a16:creationId xmlns:a16="http://schemas.microsoft.com/office/drawing/2014/main" id="{F0170729-3654-A8C3-275B-A841DCEF5242}"/>
              </a:ext>
            </a:extLst>
          </p:cNvPr>
          <p:cNvSpPr/>
          <p:nvPr/>
        </p:nvSpPr>
        <p:spPr>
          <a:xfrm>
            <a:off x="-887335" y="233208"/>
            <a:ext cx="5028262"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a:extLst>
              <a:ext uri="{FF2B5EF4-FFF2-40B4-BE49-F238E27FC236}">
                <a16:creationId xmlns:a16="http://schemas.microsoft.com/office/drawing/2014/main" id="{6FE43D87-40F3-1EEA-088A-4E3C8ABC7D4F}"/>
              </a:ext>
            </a:extLst>
          </p:cNvPr>
          <p:cNvSpPr/>
          <p:nvPr/>
        </p:nvSpPr>
        <p:spPr>
          <a:xfrm>
            <a:off x="482124" y="368223"/>
            <a:ext cx="8481219" cy="769441"/>
          </a:xfrm>
          <a:prstGeom prst="rect">
            <a:avLst/>
          </a:prstGeom>
        </p:spPr>
        <p:txBody>
          <a:bodyPr wrap="square">
            <a:spAutoFit/>
          </a:bodyPr>
          <a:lstStyle/>
          <a:p>
            <a:pPr>
              <a:defRPr/>
            </a:pPr>
            <a:r>
              <a:rPr lang="en-US" altLang="en-US" sz="4400" b="1" dirty="0"/>
              <a:t>Next, you will:</a:t>
            </a:r>
            <a:endParaRPr lang="en-US" sz="4400" dirty="0"/>
          </a:p>
        </p:txBody>
      </p:sp>
    </p:spTree>
    <p:extLst>
      <p:ext uri="{BB962C8B-B14F-4D97-AF65-F5344CB8AC3E}">
        <p14:creationId xmlns:p14="http://schemas.microsoft.com/office/powerpoint/2010/main" val="4285276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screenshot of a computer screen&#10;&#10;Description automatically generated">
            <a:extLst>
              <a:ext uri="{FF2B5EF4-FFF2-40B4-BE49-F238E27FC236}">
                <a16:creationId xmlns:a16="http://schemas.microsoft.com/office/drawing/2014/main" id="{E31A6B4D-35FB-9548-92F9-92A1AD68E47E}"/>
              </a:ext>
            </a:extLst>
          </p:cNvPr>
          <p:cNvPicPr>
            <a:picLocks noChangeAspect="1"/>
          </p:cNvPicPr>
          <p:nvPr/>
        </p:nvPicPr>
        <p:blipFill>
          <a:blip r:embed="rId3"/>
          <a:stretch>
            <a:fillRect/>
          </a:stretch>
        </p:blipFill>
        <p:spPr>
          <a:xfrm>
            <a:off x="771266" y="373346"/>
            <a:ext cx="10241289" cy="7680968"/>
          </a:xfrm>
          <a:prstGeom prst="rect">
            <a:avLst/>
          </a:prstGeom>
        </p:spPr>
      </p:pic>
      <p:sp>
        <p:nvSpPr>
          <p:cNvPr id="19" name="Rectangle 18">
            <a:extLst>
              <a:ext uri="{FF2B5EF4-FFF2-40B4-BE49-F238E27FC236}">
                <a16:creationId xmlns:a16="http://schemas.microsoft.com/office/drawing/2014/main" id="{9C1E0682-927D-E547-B243-BA456B5FFB2C}"/>
              </a:ext>
            </a:extLst>
          </p:cNvPr>
          <p:cNvSpPr/>
          <p:nvPr/>
        </p:nvSpPr>
        <p:spPr>
          <a:xfrm>
            <a:off x="850281" y="368223"/>
            <a:ext cx="8481219" cy="769441"/>
          </a:xfrm>
          <a:prstGeom prst="rect">
            <a:avLst/>
          </a:prstGeom>
        </p:spPr>
        <p:txBody>
          <a:bodyPr wrap="square">
            <a:spAutoFit/>
          </a:bodyPr>
          <a:lstStyle/>
          <a:p>
            <a:pPr>
              <a:defRPr/>
            </a:pPr>
            <a:r>
              <a:rPr lang="en-US" altLang="en-US" sz="4400" b="1" dirty="0">
                <a:latin typeface="+mn-lt"/>
              </a:rPr>
              <a:t>Once you log in, </a:t>
            </a:r>
            <a:r>
              <a:rPr lang="en-US" altLang="en-US" sz="4400" b="1" dirty="0" err="1">
                <a:latin typeface="+mn-lt"/>
              </a:rPr>
              <a:t>yu</a:t>
            </a:r>
            <a:r>
              <a:rPr lang="en-US" altLang="en-US" sz="4400" b="1" dirty="0">
                <a:latin typeface="+mn-lt"/>
              </a:rPr>
              <a:t> will see this:</a:t>
            </a:r>
            <a:endParaRPr lang="en-US" sz="4400" b="1" dirty="0">
              <a:latin typeface="+mn-lt"/>
            </a:endParaRPr>
          </a:p>
        </p:txBody>
      </p:sp>
      <p:grpSp>
        <p:nvGrpSpPr>
          <p:cNvPr id="43" name="Group 42">
            <a:extLst>
              <a:ext uri="{FF2B5EF4-FFF2-40B4-BE49-F238E27FC236}">
                <a16:creationId xmlns:a16="http://schemas.microsoft.com/office/drawing/2014/main" id="{FC367E20-8CDA-A24C-806F-748A1DC325BE}"/>
              </a:ext>
            </a:extLst>
          </p:cNvPr>
          <p:cNvGrpSpPr/>
          <p:nvPr/>
        </p:nvGrpSpPr>
        <p:grpSpPr>
          <a:xfrm>
            <a:off x="1646424" y="2168964"/>
            <a:ext cx="3465903" cy="3206601"/>
            <a:chOff x="122423" y="2168963"/>
            <a:chExt cx="3465903" cy="3206601"/>
          </a:xfrm>
        </p:grpSpPr>
        <p:grpSp>
          <p:nvGrpSpPr>
            <p:cNvPr id="26" name="Group 25">
              <a:extLst>
                <a:ext uri="{FF2B5EF4-FFF2-40B4-BE49-F238E27FC236}">
                  <a16:creationId xmlns:a16="http://schemas.microsoft.com/office/drawing/2014/main" id="{29B6A45C-8400-964F-A37E-92B2256BD4AF}"/>
                </a:ext>
              </a:extLst>
            </p:cNvPr>
            <p:cNvGrpSpPr/>
            <p:nvPr/>
          </p:nvGrpSpPr>
          <p:grpSpPr>
            <a:xfrm>
              <a:off x="122423" y="2168963"/>
              <a:ext cx="3465903" cy="3206601"/>
              <a:chOff x="122423" y="2168963"/>
              <a:chExt cx="3465903" cy="3511479"/>
            </a:xfrm>
            <a:solidFill>
              <a:schemeClr val="bg1">
                <a:lumMod val="85000"/>
              </a:schemeClr>
            </a:solidFill>
          </p:grpSpPr>
          <p:sp>
            <p:nvSpPr>
              <p:cNvPr id="27" name="Rounded Rectangle 26">
                <a:extLst>
                  <a:ext uri="{FF2B5EF4-FFF2-40B4-BE49-F238E27FC236}">
                    <a16:creationId xmlns:a16="http://schemas.microsoft.com/office/drawing/2014/main" id="{A961CB53-E307-7A4B-AA03-FA9034FD6135}"/>
                  </a:ext>
                </a:extLst>
              </p:cNvPr>
              <p:cNvSpPr/>
              <p:nvPr/>
            </p:nvSpPr>
            <p:spPr>
              <a:xfrm>
                <a:off x="122423" y="2168963"/>
                <a:ext cx="3465903" cy="3511479"/>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5329F8BE-9F42-A44A-BF9A-C1F89430C79F}"/>
                  </a:ext>
                </a:extLst>
              </p:cNvPr>
              <p:cNvSpPr txBox="1"/>
              <p:nvPr/>
            </p:nvSpPr>
            <p:spPr>
              <a:xfrm>
                <a:off x="297799" y="2391256"/>
                <a:ext cx="3167816" cy="1179638"/>
              </a:xfrm>
              <a:prstGeom prst="rect">
                <a:avLst/>
              </a:prstGeom>
              <a:noFill/>
            </p:spPr>
            <p:txBody>
              <a:bodyPr wrap="square" rtlCol="0">
                <a:spAutoFit/>
              </a:bodyPr>
              <a:lstStyle/>
              <a:p>
                <a:r>
                  <a:rPr lang="en-US" sz="3200" dirty="0"/>
                  <a:t>For </a:t>
                </a:r>
                <a:r>
                  <a:rPr lang="en-US" sz="3200" b="1" dirty="0"/>
                  <a:t>Reading</a:t>
                </a:r>
                <a:r>
                  <a:rPr lang="en-US" sz="3200" dirty="0"/>
                  <a:t>, </a:t>
                </a:r>
                <a:br>
                  <a:rPr lang="en-US" sz="3200" dirty="0"/>
                </a:br>
                <a:r>
                  <a:rPr lang="en-US" sz="3200" dirty="0"/>
                  <a:t>click on the </a:t>
                </a:r>
                <a:r>
                  <a:rPr lang="en-US" sz="3200" b="1" dirty="0"/>
                  <a:t>book</a:t>
                </a:r>
                <a:r>
                  <a:rPr lang="en-US" sz="3200" dirty="0"/>
                  <a:t>. </a:t>
                </a:r>
              </a:p>
            </p:txBody>
          </p:sp>
        </p:grpSp>
        <p:pic>
          <p:nvPicPr>
            <p:cNvPr id="30" name="Picture 29" descr="A picture containing mirror, drawing&#10;&#10;Description automatically generated">
              <a:extLst>
                <a:ext uri="{FF2B5EF4-FFF2-40B4-BE49-F238E27FC236}">
                  <a16:creationId xmlns:a16="http://schemas.microsoft.com/office/drawing/2014/main" id="{F66CCA7D-35CD-4A42-9CE6-53F5C7B2A5A7}"/>
                </a:ext>
              </a:extLst>
            </p:cNvPr>
            <p:cNvPicPr>
              <a:picLocks noChangeAspect="1"/>
            </p:cNvPicPr>
            <p:nvPr/>
          </p:nvPicPr>
          <p:blipFill>
            <a:blip r:embed="rId4"/>
            <a:stretch>
              <a:fillRect/>
            </a:stretch>
          </p:blipFill>
          <p:spPr>
            <a:xfrm>
              <a:off x="989950" y="3523118"/>
              <a:ext cx="1588655" cy="1588655"/>
            </a:xfrm>
            <a:prstGeom prst="rect">
              <a:avLst/>
            </a:prstGeom>
          </p:spPr>
        </p:pic>
      </p:grpSp>
      <p:sp>
        <p:nvSpPr>
          <p:cNvPr id="36" name="Rounded Rectangle 35">
            <a:extLst>
              <a:ext uri="{FF2B5EF4-FFF2-40B4-BE49-F238E27FC236}">
                <a16:creationId xmlns:a16="http://schemas.microsoft.com/office/drawing/2014/main" id="{7D9656CB-29AF-D046-B367-6237E1D54DED}"/>
              </a:ext>
            </a:extLst>
          </p:cNvPr>
          <p:cNvSpPr/>
          <p:nvPr/>
        </p:nvSpPr>
        <p:spPr>
          <a:xfrm>
            <a:off x="5378370" y="3546356"/>
            <a:ext cx="717631" cy="68419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DAABEF47-2A70-6047-B668-E1A1B2D07FBB}"/>
              </a:ext>
            </a:extLst>
          </p:cNvPr>
          <p:cNvGrpSpPr/>
          <p:nvPr/>
        </p:nvGrpSpPr>
        <p:grpSpPr>
          <a:xfrm>
            <a:off x="7095558" y="2178903"/>
            <a:ext cx="3465903" cy="3206601"/>
            <a:chOff x="6125658" y="2168963"/>
            <a:chExt cx="3465903" cy="3206601"/>
          </a:xfrm>
        </p:grpSpPr>
        <p:grpSp>
          <p:nvGrpSpPr>
            <p:cNvPr id="38" name="Group 37">
              <a:extLst>
                <a:ext uri="{FF2B5EF4-FFF2-40B4-BE49-F238E27FC236}">
                  <a16:creationId xmlns:a16="http://schemas.microsoft.com/office/drawing/2014/main" id="{16AF16B7-E3FA-724B-915D-AA5CE97424AC}"/>
                </a:ext>
              </a:extLst>
            </p:cNvPr>
            <p:cNvGrpSpPr/>
            <p:nvPr/>
          </p:nvGrpSpPr>
          <p:grpSpPr>
            <a:xfrm>
              <a:off x="6125658" y="2168963"/>
              <a:ext cx="3465903" cy="3206601"/>
              <a:chOff x="122423" y="2168963"/>
              <a:chExt cx="3465903" cy="3511479"/>
            </a:xfrm>
            <a:solidFill>
              <a:schemeClr val="bg1">
                <a:lumMod val="85000"/>
              </a:schemeClr>
            </a:solidFill>
          </p:grpSpPr>
          <p:sp>
            <p:nvSpPr>
              <p:cNvPr id="39" name="Rounded Rectangle 38">
                <a:extLst>
                  <a:ext uri="{FF2B5EF4-FFF2-40B4-BE49-F238E27FC236}">
                    <a16:creationId xmlns:a16="http://schemas.microsoft.com/office/drawing/2014/main" id="{B08DE25A-A7E8-1042-AABA-7C6D15E51008}"/>
                  </a:ext>
                </a:extLst>
              </p:cNvPr>
              <p:cNvSpPr/>
              <p:nvPr/>
            </p:nvSpPr>
            <p:spPr>
              <a:xfrm>
                <a:off x="122423" y="2168963"/>
                <a:ext cx="3465903" cy="3511479"/>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2E90BA4F-A3FA-FE41-A232-F0DDACA8A331}"/>
                  </a:ext>
                </a:extLst>
              </p:cNvPr>
              <p:cNvSpPr txBox="1"/>
              <p:nvPr/>
            </p:nvSpPr>
            <p:spPr>
              <a:xfrm>
                <a:off x="297799" y="2391256"/>
                <a:ext cx="3167816" cy="1179638"/>
              </a:xfrm>
              <a:prstGeom prst="rect">
                <a:avLst/>
              </a:prstGeom>
              <a:noFill/>
            </p:spPr>
            <p:txBody>
              <a:bodyPr wrap="square" rtlCol="0">
                <a:spAutoFit/>
              </a:bodyPr>
              <a:lstStyle/>
              <a:p>
                <a:r>
                  <a:rPr lang="en-US" sz="3200" dirty="0"/>
                  <a:t>For </a:t>
                </a:r>
                <a:r>
                  <a:rPr lang="en-US" sz="3200" b="1" dirty="0"/>
                  <a:t>Math</a:t>
                </a:r>
                <a:r>
                  <a:rPr lang="en-US" sz="3200" dirty="0"/>
                  <a:t>, click on the </a:t>
                </a:r>
                <a:r>
                  <a:rPr lang="en-US" sz="3200" b="1" dirty="0"/>
                  <a:t>math signs</a:t>
                </a:r>
                <a:r>
                  <a:rPr lang="en-US" sz="3200" dirty="0"/>
                  <a:t>. </a:t>
                </a:r>
              </a:p>
            </p:txBody>
          </p:sp>
        </p:grpSp>
        <p:pic>
          <p:nvPicPr>
            <p:cNvPr id="42" name="Picture 41" descr="A picture containing clock, drawing&#10;&#10;Description automatically generated">
              <a:extLst>
                <a:ext uri="{FF2B5EF4-FFF2-40B4-BE49-F238E27FC236}">
                  <a16:creationId xmlns:a16="http://schemas.microsoft.com/office/drawing/2014/main" id="{DBA090CD-2337-E44F-A534-7D8FE0C65F75}"/>
                </a:ext>
              </a:extLst>
            </p:cNvPr>
            <p:cNvPicPr>
              <a:picLocks noChangeAspect="1"/>
            </p:cNvPicPr>
            <p:nvPr/>
          </p:nvPicPr>
          <p:blipFill>
            <a:blip r:embed="rId5"/>
            <a:stretch>
              <a:fillRect/>
            </a:stretch>
          </p:blipFill>
          <p:spPr>
            <a:xfrm>
              <a:off x="7064281" y="3523118"/>
              <a:ext cx="1588655" cy="1588655"/>
            </a:xfrm>
            <a:prstGeom prst="rect">
              <a:avLst/>
            </a:prstGeom>
          </p:spPr>
        </p:pic>
      </p:grpSp>
      <p:grpSp>
        <p:nvGrpSpPr>
          <p:cNvPr id="46" name="Group 45">
            <a:extLst>
              <a:ext uri="{FF2B5EF4-FFF2-40B4-BE49-F238E27FC236}">
                <a16:creationId xmlns:a16="http://schemas.microsoft.com/office/drawing/2014/main" id="{E53A9BFB-26F2-714F-BC5B-6F29CFF0B7B6}"/>
              </a:ext>
            </a:extLst>
          </p:cNvPr>
          <p:cNvGrpSpPr/>
          <p:nvPr/>
        </p:nvGrpSpPr>
        <p:grpSpPr>
          <a:xfrm>
            <a:off x="3157330" y="5588496"/>
            <a:ext cx="5877340" cy="1024344"/>
            <a:chOff x="1451114" y="5641982"/>
            <a:chExt cx="5877340" cy="1024344"/>
          </a:xfrm>
        </p:grpSpPr>
        <p:sp>
          <p:nvSpPr>
            <p:cNvPr id="45" name="Rounded Rectangle 44">
              <a:extLst>
                <a:ext uri="{FF2B5EF4-FFF2-40B4-BE49-F238E27FC236}">
                  <a16:creationId xmlns:a16="http://schemas.microsoft.com/office/drawing/2014/main" id="{8F4A4053-E586-E94A-B942-7C37C80FE772}"/>
                </a:ext>
              </a:extLst>
            </p:cNvPr>
            <p:cNvSpPr/>
            <p:nvPr/>
          </p:nvSpPr>
          <p:spPr>
            <a:xfrm>
              <a:off x="1451114" y="5641982"/>
              <a:ext cx="5877340" cy="1024344"/>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FFD0961-7E4C-9A40-A745-F16ACADA0608}"/>
                </a:ext>
              </a:extLst>
            </p:cNvPr>
            <p:cNvSpPr/>
            <p:nvPr/>
          </p:nvSpPr>
          <p:spPr>
            <a:xfrm>
              <a:off x="1620229" y="5861766"/>
              <a:ext cx="5618018" cy="584775"/>
            </a:xfrm>
            <a:prstGeom prst="rect">
              <a:avLst/>
            </a:prstGeom>
          </p:spPr>
          <p:txBody>
            <a:bodyPr wrap="square">
              <a:spAutoFit/>
            </a:bodyPr>
            <a:lstStyle/>
            <a:p>
              <a:r>
                <a:rPr lang="en-US" sz="3200" b="1" dirty="0"/>
                <a:t>I will tell you which one to click. </a:t>
              </a:r>
            </a:p>
          </p:txBody>
        </p:sp>
      </p:grpSp>
      <p:sp>
        <p:nvSpPr>
          <p:cNvPr id="47" name="Rounded Rectangle 46">
            <a:extLst>
              <a:ext uri="{FF2B5EF4-FFF2-40B4-BE49-F238E27FC236}">
                <a16:creationId xmlns:a16="http://schemas.microsoft.com/office/drawing/2014/main" id="{F7520D92-AF97-B244-AC1C-9556565EA73E}"/>
              </a:ext>
            </a:extLst>
          </p:cNvPr>
          <p:cNvSpPr/>
          <p:nvPr/>
        </p:nvSpPr>
        <p:spPr>
          <a:xfrm>
            <a:off x="6089573" y="3546355"/>
            <a:ext cx="717631" cy="68419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ed Rectangle 1">
            <a:extLst>
              <a:ext uri="{FF2B5EF4-FFF2-40B4-BE49-F238E27FC236}">
                <a16:creationId xmlns:a16="http://schemas.microsoft.com/office/drawing/2014/main" id="{6521CD92-F8E0-8582-A8A0-15753451FB86}"/>
              </a:ext>
            </a:extLst>
          </p:cNvPr>
          <p:cNvSpPr/>
          <p:nvPr/>
        </p:nvSpPr>
        <p:spPr>
          <a:xfrm>
            <a:off x="-1100475" y="274638"/>
            <a:ext cx="9656646"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C593B745-5AD5-3EDE-E1B1-CAF06E8E949B}"/>
              </a:ext>
            </a:extLst>
          </p:cNvPr>
          <p:cNvSpPr/>
          <p:nvPr/>
        </p:nvSpPr>
        <p:spPr>
          <a:xfrm>
            <a:off x="517180" y="368223"/>
            <a:ext cx="8481219" cy="769441"/>
          </a:xfrm>
          <a:prstGeom prst="rect">
            <a:avLst/>
          </a:prstGeom>
        </p:spPr>
        <p:txBody>
          <a:bodyPr wrap="square">
            <a:spAutoFit/>
          </a:bodyPr>
          <a:lstStyle/>
          <a:p>
            <a:pPr>
              <a:defRPr/>
            </a:pPr>
            <a:r>
              <a:rPr lang="en-US" altLang="en-US" sz="4400" b="1" dirty="0">
                <a:latin typeface="+mn-lt"/>
              </a:rPr>
              <a:t>Once you log in, you will see this:</a:t>
            </a:r>
            <a:endParaRPr lang="en-US" sz="4400" b="1" dirty="0">
              <a:latin typeface="+mn-lt"/>
            </a:endParaRPr>
          </a:p>
        </p:txBody>
      </p:sp>
    </p:spTree>
    <p:extLst>
      <p:ext uri="{BB962C8B-B14F-4D97-AF65-F5344CB8AC3E}">
        <p14:creationId xmlns:p14="http://schemas.microsoft.com/office/powerpoint/2010/main" val="143192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E3F9216-159C-B741-B21D-61146A3E0B6E}"/>
              </a:ext>
            </a:extLst>
          </p:cNvPr>
          <p:cNvGrpSpPr/>
          <p:nvPr/>
        </p:nvGrpSpPr>
        <p:grpSpPr>
          <a:xfrm>
            <a:off x="4442277" y="3039054"/>
            <a:ext cx="3372464" cy="779892"/>
            <a:chOff x="2885768" y="2500170"/>
            <a:chExt cx="3372464" cy="779892"/>
          </a:xfrm>
          <a:effectLst>
            <a:outerShdw blurRad="63500" sx="102000" sy="102000" algn="ctr" rotWithShape="0">
              <a:prstClr val="black">
                <a:alpha val="40000"/>
              </a:prstClr>
            </a:outerShdw>
          </a:effectLst>
        </p:grpSpPr>
        <p:sp>
          <p:nvSpPr>
            <p:cNvPr id="20" name="Rounded Rectangle 19">
              <a:hlinkClick r:id="rId3"/>
              <a:extLst>
                <a:ext uri="{FF2B5EF4-FFF2-40B4-BE49-F238E27FC236}">
                  <a16:creationId xmlns:a16="http://schemas.microsoft.com/office/drawing/2014/main" id="{7023CA05-D6D9-BD4A-B2EA-EE15870B37CC}"/>
                </a:ext>
              </a:extLst>
            </p:cNvPr>
            <p:cNvSpPr/>
            <p:nvPr/>
          </p:nvSpPr>
          <p:spPr>
            <a:xfrm>
              <a:off x="2885768" y="2500170"/>
              <a:ext cx="3372464" cy="779892"/>
            </a:xfrm>
            <a:prstGeom prst="roundRect">
              <a:avLst/>
            </a:prstGeom>
            <a:solidFill>
              <a:srgbClr val="3C82C3"/>
            </a:solidFill>
            <a:ln>
              <a:noFill/>
            </a:ln>
            <a:effectLst>
              <a:outerShdw blurRad="88900" sx="102000" sy="102000" algn="ctr" rotWithShape="0">
                <a:schemeClr val="accent1">
                  <a:lumMod val="60000"/>
                  <a:lumOff val="40000"/>
                  <a:alpha val="8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E2DE90B4-737D-0149-999E-A1EF7B9B4858}"/>
                </a:ext>
              </a:extLst>
            </p:cNvPr>
            <p:cNvGrpSpPr/>
            <p:nvPr/>
          </p:nvGrpSpPr>
          <p:grpSpPr>
            <a:xfrm>
              <a:off x="3560190" y="2549429"/>
              <a:ext cx="2526890" cy="677950"/>
              <a:chOff x="2927099" y="2572029"/>
              <a:chExt cx="2526890" cy="677950"/>
            </a:xfrm>
          </p:grpSpPr>
          <p:sp>
            <p:nvSpPr>
              <p:cNvPr id="22" name="TextBox 21">
                <a:hlinkClick r:id="rId3"/>
                <a:extLst>
                  <a:ext uri="{FF2B5EF4-FFF2-40B4-BE49-F238E27FC236}">
                    <a16:creationId xmlns:a16="http://schemas.microsoft.com/office/drawing/2014/main" id="{9974C6BE-7E30-4041-A7C1-1B4DC29801AA}"/>
                  </a:ext>
                </a:extLst>
              </p:cNvPr>
              <p:cNvSpPr txBox="1"/>
              <p:nvPr/>
            </p:nvSpPr>
            <p:spPr>
              <a:xfrm>
                <a:off x="2927099" y="2603648"/>
                <a:ext cx="2526890" cy="646331"/>
              </a:xfrm>
              <a:prstGeom prst="rect">
                <a:avLst/>
              </a:prstGeom>
              <a:noFill/>
            </p:spPr>
            <p:txBody>
              <a:bodyPr wrap="square" rtlCol="0">
                <a:spAutoFit/>
              </a:bodyPr>
              <a:lstStyle/>
              <a:p>
                <a:r>
                  <a:rPr lang="en-US" sz="3600" b="1" dirty="0">
                    <a:solidFill>
                      <a:schemeClr val="bg1"/>
                    </a:solidFill>
                  </a:rPr>
                  <a:t>MATH</a:t>
                </a:r>
              </a:p>
            </p:txBody>
          </p:sp>
          <p:pic>
            <p:nvPicPr>
              <p:cNvPr id="23" name="Picture 22">
                <a:extLst>
                  <a:ext uri="{FF2B5EF4-FFF2-40B4-BE49-F238E27FC236}">
                    <a16:creationId xmlns:a16="http://schemas.microsoft.com/office/drawing/2014/main" id="{1D955F2B-345C-4949-8682-A048B90D4F9B}"/>
                  </a:ext>
                </a:extLst>
              </p:cNvPr>
              <p:cNvPicPr>
                <a:picLocks noChangeAspect="1"/>
              </p:cNvPicPr>
              <p:nvPr/>
            </p:nvPicPr>
            <p:blipFill>
              <a:blip r:embed="rId4"/>
              <a:stretch>
                <a:fillRect/>
              </a:stretch>
            </p:blipFill>
            <p:spPr>
              <a:xfrm>
                <a:off x="4347860" y="2572029"/>
                <a:ext cx="644039" cy="646331"/>
              </a:xfrm>
              <a:prstGeom prst="rect">
                <a:avLst/>
              </a:prstGeom>
            </p:spPr>
          </p:pic>
        </p:grpSp>
      </p:grpSp>
      <p:grpSp>
        <p:nvGrpSpPr>
          <p:cNvPr id="25" name="Group 24">
            <a:extLst>
              <a:ext uri="{FF2B5EF4-FFF2-40B4-BE49-F238E27FC236}">
                <a16:creationId xmlns:a16="http://schemas.microsoft.com/office/drawing/2014/main" id="{5869E658-EAF3-6E41-8F76-84F6C05544EB}"/>
              </a:ext>
            </a:extLst>
          </p:cNvPr>
          <p:cNvGrpSpPr/>
          <p:nvPr/>
        </p:nvGrpSpPr>
        <p:grpSpPr>
          <a:xfrm>
            <a:off x="4442277" y="4069522"/>
            <a:ext cx="3372464" cy="779892"/>
            <a:chOff x="2885768" y="3532620"/>
            <a:chExt cx="3372464" cy="779892"/>
          </a:xfrm>
          <a:effectLst>
            <a:outerShdw blurRad="63500" sx="102000" sy="102000" algn="ctr" rotWithShape="0">
              <a:prstClr val="black">
                <a:alpha val="40000"/>
              </a:prstClr>
            </a:outerShdw>
          </a:effectLst>
        </p:grpSpPr>
        <p:sp>
          <p:nvSpPr>
            <p:cNvPr id="42" name="Rounded Rectangle 41">
              <a:hlinkClick r:id="rId5"/>
              <a:extLst>
                <a:ext uri="{FF2B5EF4-FFF2-40B4-BE49-F238E27FC236}">
                  <a16:creationId xmlns:a16="http://schemas.microsoft.com/office/drawing/2014/main" id="{4869C2BF-FA8D-4D42-B9C3-CFDBE3C9D19D}"/>
                </a:ext>
              </a:extLst>
            </p:cNvPr>
            <p:cNvSpPr/>
            <p:nvPr/>
          </p:nvSpPr>
          <p:spPr>
            <a:xfrm>
              <a:off x="2885768" y="3532620"/>
              <a:ext cx="3372464" cy="779892"/>
            </a:xfrm>
            <a:prstGeom prst="roundRect">
              <a:avLst/>
            </a:prstGeom>
            <a:solidFill>
              <a:srgbClr val="41B55E"/>
            </a:solidFill>
            <a:ln>
              <a:noFill/>
            </a:ln>
            <a:effectLst>
              <a:outerShdw blurRad="88900" sx="102000" sy="102000" algn="ctr" rotWithShape="0">
                <a:schemeClr val="accent1">
                  <a:lumMod val="60000"/>
                  <a:lumOff val="40000"/>
                  <a:alpha val="8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hlinkClick r:id="rId5"/>
              <a:extLst>
                <a:ext uri="{FF2B5EF4-FFF2-40B4-BE49-F238E27FC236}">
                  <a16:creationId xmlns:a16="http://schemas.microsoft.com/office/drawing/2014/main" id="{AA6C25D2-93B2-B049-A3D3-84C6AB092380}"/>
                </a:ext>
              </a:extLst>
            </p:cNvPr>
            <p:cNvSpPr txBox="1"/>
            <p:nvPr/>
          </p:nvSpPr>
          <p:spPr>
            <a:xfrm>
              <a:off x="3237847" y="3620709"/>
              <a:ext cx="2526890" cy="646331"/>
            </a:xfrm>
            <a:prstGeom prst="rect">
              <a:avLst/>
            </a:prstGeom>
            <a:noFill/>
          </p:spPr>
          <p:txBody>
            <a:bodyPr wrap="square" rtlCol="0">
              <a:spAutoFit/>
            </a:bodyPr>
            <a:lstStyle/>
            <a:p>
              <a:r>
                <a:rPr lang="en-US" sz="3600" b="1" dirty="0">
                  <a:solidFill>
                    <a:schemeClr val="bg1"/>
                  </a:solidFill>
                </a:rPr>
                <a:t>READING</a:t>
              </a:r>
            </a:p>
          </p:txBody>
        </p:sp>
        <p:pic>
          <p:nvPicPr>
            <p:cNvPr id="44" name="Picture 43">
              <a:extLst>
                <a:ext uri="{FF2B5EF4-FFF2-40B4-BE49-F238E27FC236}">
                  <a16:creationId xmlns:a16="http://schemas.microsoft.com/office/drawing/2014/main" id="{C95484DF-A9CA-5640-A6F1-2F641143D5C4}"/>
                </a:ext>
              </a:extLst>
            </p:cNvPr>
            <p:cNvPicPr>
              <a:picLocks noChangeAspect="1"/>
            </p:cNvPicPr>
            <p:nvPr/>
          </p:nvPicPr>
          <p:blipFill>
            <a:blip r:embed="rId6"/>
            <a:stretch>
              <a:fillRect/>
            </a:stretch>
          </p:blipFill>
          <p:spPr>
            <a:xfrm>
              <a:off x="5187436" y="3589090"/>
              <a:ext cx="644039" cy="646331"/>
            </a:xfrm>
            <a:prstGeom prst="rect">
              <a:avLst/>
            </a:prstGeom>
          </p:spPr>
        </p:pic>
      </p:grpSp>
      <p:sp>
        <p:nvSpPr>
          <p:cNvPr id="2" name="Rounded Rectangle 1">
            <a:extLst>
              <a:ext uri="{FF2B5EF4-FFF2-40B4-BE49-F238E27FC236}">
                <a16:creationId xmlns:a16="http://schemas.microsoft.com/office/drawing/2014/main" id="{23B08290-43D8-15F0-373C-B6D7F11A71B4}"/>
              </a:ext>
            </a:extLst>
          </p:cNvPr>
          <p:cNvSpPr/>
          <p:nvPr/>
        </p:nvSpPr>
        <p:spPr>
          <a:xfrm>
            <a:off x="-887335" y="259334"/>
            <a:ext cx="8702076"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Rectangle 2">
            <a:extLst>
              <a:ext uri="{FF2B5EF4-FFF2-40B4-BE49-F238E27FC236}">
                <a16:creationId xmlns:a16="http://schemas.microsoft.com/office/drawing/2014/main" id="{3491D7F2-34DB-0767-03C4-73F492874758}"/>
              </a:ext>
            </a:extLst>
          </p:cNvPr>
          <p:cNvSpPr/>
          <p:nvPr/>
        </p:nvSpPr>
        <p:spPr>
          <a:xfrm>
            <a:off x="482124" y="368223"/>
            <a:ext cx="8481219" cy="769441"/>
          </a:xfrm>
          <a:prstGeom prst="rect">
            <a:avLst/>
          </a:prstGeom>
        </p:spPr>
        <p:txBody>
          <a:bodyPr wrap="square">
            <a:spAutoFit/>
          </a:bodyPr>
          <a:lstStyle/>
          <a:p>
            <a:pPr>
              <a:defRPr/>
            </a:pPr>
            <a:r>
              <a:rPr lang="en-US" altLang="en-US" sz="4400" b="1" dirty="0"/>
              <a:t>Introductory Demo Videos</a:t>
            </a:r>
            <a:endParaRPr lang="en-US" sz="4400" dirty="0"/>
          </a:p>
        </p:txBody>
      </p:sp>
      <p:sp>
        <p:nvSpPr>
          <p:cNvPr id="4" name="TextBox 3">
            <a:extLst>
              <a:ext uri="{FF2B5EF4-FFF2-40B4-BE49-F238E27FC236}">
                <a16:creationId xmlns:a16="http://schemas.microsoft.com/office/drawing/2014/main" id="{C5D9824C-8162-7855-3F22-C0864E179386}"/>
              </a:ext>
            </a:extLst>
          </p:cNvPr>
          <p:cNvSpPr txBox="1"/>
          <p:nvPr/>
        </p:nvSpPr>
        <p:spPr>
          <a:xfrm>
            <a:off x="6767534" y="625870"/>
            <a:ext cx="987660" cy="338554"/>
          </a:xfrm>
          <a:prstGeom prst="rect">
            <a:avLst/>
          </a:prstGeom>
          <a:noFill/>
        </p:spPr>
        <p:txBody>
          <a:bodyPr wrap="square" rtlCol="0">
            <a:spAutoFit/>
          </a:bodyPr>
          <a:lstStyle/>
          <a:p>
            <a:r>
              <a:rPr lang="en-US" sz="1600" b="1" i="1" dirty="0">
                <a:solidFill>
                  <a:srgbClr val="FF0000"/>
                </a:solidFill>
              </a:rPr>
              <a:t>Optional</a:t>
            </a:r>
          </a:p>
        </p:txBody>
      </p:sp>
    </p:spTree>
    <p:extLst>
      <p:ext uri="{BB962C8B-B14F-4D97-AF65-F5344CB8AC3E}">
        <p14:creationId xmlns:p14="http://schemas.microsoft.com/office/powerpoint/2010/main" val="41837037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7267BA-7AD4-A545-A215-43F3BE5C4206}"/>
              </a:ext>
            </a:extLst>
          </p:cNvPr>
          <p:cNvGrpSpPr/>
          <p:nvPr/>
        </p:nvGrpSpPr>
        <p:grpSpPr>
          <a:xfrm>
            <a:off x="1998703" y="6004050"/>
            <a:ext cx="8194594" cy="571500"/>
            <a:chOff x="1145263" y="5912610"/>
            <a:chExt cx="8194594" cy="571500"/>
          </a:xfrm>
        </p:grpSpPr>
        <p:sp>
          <p:nvSpPr>
            <p:cNvPr id="35" name="Rounded Rectangle 34">
              <a:extLst>
                <a:ext uri="{FF2B5EF4-FFF2-40B4-BE49-F238E27FC236}">
                  <a16:creationId xmlns:a16="http://schemas.microsoft.com/office/drawing/2014/main" id="{92019766-DDC3-E048-B08C-D125A4A828CC}"/>
                </a:ext>
              </a:extLst>
            </p:cNvPr>
            <p:cNvSpPr/>
            <p:nvPr/>
          </p:nvSpPr>
          <p:spPr>
            <a:xfrm>
              <a:off x="1356857" y="5966192"/>
              <a:ext cx="7983000" cy="464336"/>
            </a:xfrm>
            <a:prstGeom prst="roundRect">
              <a:avLst/>
            </a:prstGeom>
            <a:solidFill>
              <a:schemeClr val="bg1"/>
            </a:solidFill>
            <a:ln w="38100">
              <a:solidFill>
                <a:srgbClr val="F0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16" name="TextBox 14">
              <a:extLst>
                <a:ext uri="{FF2B5EF4-FFF2-40B4-BE49-F238E27FC236}">
                  <a16:creationId xmlns:a16="http://schemas.microsoft.com/office/drawing/2014/main" id="{16B44B3D-4BDE-8C44-B95F-842915BAC9D6}"/>
                </a:ext>
              </a:extLst>
            </p:cNvPr>
            <p:cNvSpPr txBox="1">
              <a:spLocks noChangeArrowheads="1"/>
            </p:cNvSpPr>
            <p:nvPr/>
          </p:nvSpPr>
          <p:spPr bwMode="auto">
            <a:xfrm>
              <a:off x="1677108" y="6012809"/>
              <a:ext cx="556314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dirty="0"/>
                <a:t>Check your work </a:t>
              </a:r>
              <a:r>
                <a:rPr lang="en-US" altLang="en-US" sz="2000" dirty="0"/>
                <a:t>before going to the next question.</a:t>
              </a:r>
            </a:p>
          </p:txBody>
        </p:sp>
        <p:pic>
          <p:nvPicPr>
            <p:cNvPr id="16" name="Picture 15">
              <a:extLst>
                <a:ext uri="{FF2B5EF4-FFF2-40B4-BE49-F238E27FC236}">
                  <a16:creationId xmlns:a16="http://schemas.microsoft.com/office/drawing/2014/main" id="{069AD1BD-60F6-004D-A7A2-4413D33C4A8F}"/>
                </a:ext>
              </a:extLst>
            </p:cNvPr>
            <p:cNvPicPr>
              <a:picLocks noChangeAspect="1"/>
            </p:cNvPicPr>
            <p:nvPr/>
          </p:nvPicPr>
          <p:blipFill>
            <a:blip r:embed="rId3"/>
            <a:srcRect/>
            <a:stretch/>
          </p:blipFill>
          <p:spPr>
            <a:xfrm>
              <a:off x="1145263" y="5912610"/>
              <a:ext cx="571500" cy="571500"/>
            </a:xfrm>
            <a:prstGeom prst="rect">
              <a:avLst/>
            </a:prstGeom>
          </p:spPr>
        </p:pic>
      </p:grpSp>
      <p:grpSp>
        <p:nvGrpSpPr>
          <p:cNvPr id="3" name="Group 2">
            <a:extLst>
              <a:ext uri="{FF2B5EF4-FFF2-40B4-BE49-F238E27FC236}">
                <a16:creationId xmlns:a16="http://schemas.microsoft.com/office/drawing/2014/main" id="{AADBE874-ACB3-B445-97D9-2370C237624B}"/>
              </a:ext>
            </a:extLst>
          </p:cNvPr>
          <p:cNvGrpSpPr/>
          <p:nvPr/>
        </p:nvGrpSpPr>
        <p:grpSpPr>
          <a:xfrm>
            <a:off x="1998703" y="5096906"/>
            <a:ext cx="8194592" cy="634020"/>
            <a:chOff x="1145263" y="5126942"/>
            <a:chExt cx="8194592" cy="634020"/>
          </a:xfrm>
        </p:grpSpPr>
        <p:sp>
          <p:nvSpPr>
            <p:cNvPr id="34" name="Rounded Rectangle 33">
              <a:extLst>
                <a:ext uri="{FF2B5EF4-FFF2-40B4-BE49-F238E27FC236}">
                  <a16:creationId xmlns:a16="http://schemas.microsoft.com/office/drawing/2014/main" id="{71ABD203-B7DD-6449-8E2D-D7CB46B6E677}"/>
                </a:ext>
              </a:extLst>
            </p:cNvPr>
            <p:cNvSpPr/>
            <p:nvPr/>
          </p:nvSpPr>
          <p:spPr>
            <a:xfrm>
              <a:off x="1356856" y="5138879"/>
              <a:ext cx="7982999" cy="587844"/>
            </a:xfrm>
            <a:prstGeom prst="roundRect">
              <a:avLst/>
            </a:prstGeom>
            <a:solidFill>
              <a:schemeClr val="bg1"/>
            </a:solidFill>
            <a:ln w="38100">
              <a:solidFill>
                <a:srgbClr val="36A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15" name="TextBox 13">
              <a:extLst>
                <a:ext uri="{FF2B5EF4-FFF2-40B4-BE49-F238E27FC236}">
                  <a16:creationId xmlns:a16="http://schemas.microsoft.com/office/drawing/2014/main" id="{4FB9D9F6-BA3F-C84B-A48E-A0B41BB8BA29}"/>
                </a:ext>
              </a:extLst>
            </p:cNvPr>
            <p:cNvSpPr txBox="1">
              <a:spLocks noChangeArrowheads="1"/>
            </p:cNvSpPr>
            <p:nvPr/>
          </p:nvSpPr>
          <p:spPr bwMode="auto">
            <a:xfrm>
              <a:off x="1677108" y="5126942"/>
              <a:ext cx="7451156" cy="63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8000"/>
                </a:lnSpc>
                <a:spcBef>
                  <a:spcPct val="0"/>
                </a:spcBef>
                <a:buFontTx/>
                <a:buNone/>
              </a:pPr>
              <a:r>
                <a:rPr lang="en-US" altLang="en-US" sz="2000" b="1" dirty="0"/>
                <a:t>For Reading</a:t>
              </a:r>
              <a:r>
                <a:rPr lang="en-US" altLang="en-US" sz="2000" dirty="0"/>
                <a:t>—Read each passage carefully, and </a:t>
              </a:r>
              <a:r>
                <a:rPr lang="en-US" altLang="en-US" sz="2000" b="1" dirty="0"/>
                <a:t>reread</a:t>
              </a:r>
              <a:r>
                <a:rPr lang="en-US" altLang="en-US" sz="2000" dirty="0"/>
                <a:t> the passage when necessary.</a:t>
              </a:r>
            </a:p>
          </p:txBody>
        </p:sp>
        <p:pic>
          <p:nvPicPr>
            <p:cNvPr id="17" name="Picture 16">
              <a:extLst>
                <a:ext uri="{FF2B5EF4-FFF2-40B4-BE49-F238E27FC236}">
                  <a16:creationId xmlns:a16="http://schemas.microsoft.com/office/drawing/2014/main" id="{AA6EC87C-042A-3D4A-81BB-A6FD20EAC892}"/>
                </a:ext>
              </a:extLst>
            </p:cNvPr>
            <p:cNvPicPr>
              <a:picLocks/>
            </p:cNvPicPr>
            <p:nvPr/>
          </p:nvPicPr>
          <p:blipFill>
            <a:blip r:embed="rId4"/>
            <a:srcRect/>
            <a:stretch/>
          </p:blipFill>
          <p:spPr>
            <a:xfrm>
              <a:off x="1145263" y="5158202"/>
              <a:ext cx="571500" cy="571500"/>
            </a:xfrm>
            <a:prstGeom prst="rect">
              <a:avLst/>
            </a:prstGeom>
          </p:spPr>
        </p:pic>
      </p:grpSp>
      <p:grpSp>
        <p:nvGrpSpPr>
          <p:cNvPr id="6" name="Group 5">
            <a:extLst>
              <a:ext uri="{FF2B5EF4-FFF2-40B4-BE49-F238E27FC236}">
                <a16:creationId xmlns:a16="http://schemas.microsoft.com/office/drawing/2014/main" id="{44EA8231-9586-0547-84DE-D127F2BA610F}"/>
              </a:ext>
            </a:extLst>
          </p:cNvPr>
          <p:cNvGrpSpPr/>
          <p:nvPr/>
        </p:nvGrpSpPr>
        <p:grpSpPr>
          <a:xfrm>
            <a:off x="1960603" y="2491364"/>
            <a:ext cx="8232692" cy="576072"/>
            <a:chOff x="1107163" y="2857985"/>
            <a:chExt cx="8232692" cy="576072"/>
          </a:xfrm>
        </p:grpSpPr>
        <p:sp>
          <p:nvSpPr>
            <p:cNvPr id="31" name="Rounded Rectangle 30">
              <a:extLst>
                <a:ext uri="{FF2B5EF4-FFF2-40B4-BE49-F238E27FC236}">
                  <a16:creationId xmlns:a16="http://schemas.microsoft.com/office/drawing/2014/main" id="{2DD4446B-7320-7A4D-8505-E2151A6C5D32}"/>
                </a:ext>
              </a:extLst>
            </p:cNvPr>
            <p:cNvSpPr/>
            <p:nvPr/>
          </p:nvSpPr>
          <p:spPr>
            <a:xfrm>
              <a:off x="1356857" y="2913853"/>
              <a:ext cx="7982998" cy="464336"/>
            </a:xfrm>
            <a:prstGeom prst="roundRect">
              <a:avLst/>
            </a:prstGeom>
            <a:solidFill>
              <a:schemeClr val="bg1"/>
            </a:solidFill>
            <a:ln w="38100">
              <a:solidFill>
                <a:srgbClr val="20B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11" name="TextBox 8">
              <a:extLst>
                <a:ext uri="{FF2B5EF4-FFF2-40B4-BE49-F238E27FC236}">
                  <a16:creationId xmlns:a16="http://schemas.microsoft.com/office/drawing/2014/main" id="{5AB75E69-6B32-E748-83A1-4C9D9516B318}"/>
                </a:ext>
              </a:extLst>
            </p:cNvPr>
            <p:cNvSpPr txBox="1">
              <a:spLocks noChangeArrowheads="1"/>
            </p:cNvSpPr>
            <p:nvPr/>
          </p:nvSpPr>
          <p:spPr bwMode="auto">
            <a:xfrm>
              <a:off x="1677108" y="2945966"/>
              <a:ext cx="523271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t>Read each question and answer choice </a:t>
              </a:r>
              <a:r>
                <a:rPr lang="en-US" altLang="en-US" sz="2000" b="1" dirty="0"/>
                <a:t>carefully</a:t>
              </a:r>
              <a:r>
                <a:rPr lang="en-US" altLang="en-US" sz="2000" dirty="0"/>
                <a:t>. </a:t>
              </a:r>
            </a:p>
          </p:txBody>
        </p:sp>
        <p:pic>
          <p:nvPicPr>
            <p:cNvPr id="18" name="Picture 17">
              <a:extLst>
                <a:ext uri="{FF2B5EF4-FFF2-40B4-BE49-F238E27FC236}">
                  <a16:creationId xmlns:a16="http://schemas.microsoft.com/office/drawing/2014/main" id="{FA5806D8-B4DC-B542-A68E-0F136C96AB7E}"/>
                </a:ext>
              </a:extLst>
            </p:cNvPr>
            <p:cNvPicPr>
              <a:picLocks/>
            </p:cNvPicPr>
            <p:nvPr/>
          </p:nvPicPr>
          <p:blipFill>
            <a:blip r:embed="rId5"/>
            <a:srcRect/>
            <a:stretch/>
          </p:blipFill>
          <p:spPr>
            <a:xfrm>
              <a:off x="1107163" y="2857985"/>
              <a:ext cx="576072" cy="576072"/>
            </a:xfrm>
            <a:prstGeom prst="rect">
              <a:avLst/>
            </a:prstGeom>
          </p:spPr>
        </p:pic>
      </p:grpSp>
      <p:grpSp>
        <p:nvGrpSpPr>
          <p:cNvPr id="7" name="Group 6">
            <a:extLst>
              <a:ext uri="{FF2B5EF4-FFF2-40B4-BE49-F238E27FC236}">
                <a16:creationId xmlns:a16="http://schemas.microsoft.com/office/drawing/2014/main" id="{38F1AF35-C2C8-A545-A799-78562C1057AF}"/>
              </a:ext>
            </a:extLst>
          </p:cNvPr>
          <p:cNvGrpSpPr/>
          <p:nvPr/>
        </p:nvGrpSpPr>
        <p:grpSpPr>
          <a:xfrm>
            <a:off x="1973303" y="1642166"/>
            <a:ext cx="8219990" cy="576072"/>
            <a:chOff x="1119863" y="2109806"/>
            <a:chExt cx="8219990" cy="576072"/>
          </a:xfrm>
        </p:grpSpPr>
        <p:sp>
          <p:nvSpPr>
            <p:cNvPr id="30" name="Rounded Rectangle 29">
              <a:extLst>
                <a:ext uri="{FF2B5EF4-FFF2-40B4-BE49-F238E27FC236}">
                  <a16:creationId xmlns:a16="http://schemas.microsoft.com/office/drawing/2014/main" id="{BDD76B4E-A8A4-934D-BE28-E20940F79FC5}"/>
                </a:ext>
              </a:extLst>
            </p:cNvPr>
            <p:cNvSpPr/>
            <p:nvPr/>
          </p:nvSpPr>
          <p:spPr>
            <a:xfrm>
              <a:off x="1356856" y="2165674"/>
              <a:ext cx="7982997" cy="464336"/>
            </a:xfrm>
            <a:prstGeom prst="roundRect">
              <a:avLst/>
            </a:prstGeom>
            <a:solidFill>
              <a:schemeClr val="bg1"/>
            </a:solidFill>
            <a:ln w="38100">
              <a:solidFill>
                <a:srgbClr val="F475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10" name="TextBox 6">
              <a:extLst>
                <a:ext uri="{FF2B5EF4-FFF2-40B4-BE49-F238E27FC236}">
                  <a16:creationId xmlns:a16="http://schemas.microsoft.com/office/drawing/2014/main" id="{476275D3-320D-A74C-AE1E-F0D51FD5B8CC}"/>
                </a:ext>
              </a:extLst>
            </p:cNvPr>
            <p:cNvSpPr txBox="1">
              <a:spLocks noChangeArrowheads="1"/>
            </p:cNvSpPr>
            <p:nvPr/>
          </p:nvSpPr>
          <p:spPr bwMode="auto">
            <a:xfrm>
              <a:off x="1677109" y="2197787"/>
              <a:ext cx="351698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t>Take your time and </a:t>
              </a:r>
              <a:r>
                <a:rPr lang="en-US" altLang="en-US" sz="2000" b="1" dirty="0"/>
                <a:t>do not rush</a:t>
              </a:r>
              <a:r>
                <a:rPr lang="en-US" altLang="en-US" sz="2000" dirty="0"/>
                <a:t>.</a:t>
              </a:r>
            </a:p>
          </p:txBody>
        </p:sp>
        <p:pic>
          <p:nvPicPr>
            <p:cNvPr id="19" name="Picture 18">
              <a:extLst>
                <a:ext uri="{FF2B5EF4-FFF2-40B4-BE49-F238E27FC236}">
                  <a16:creationId xmlns:a16="http://schemas.microsoft.com/office/drawing/2014/main" id="{0BEF70DE-98C4-A348-918E-D14ABC0E6E25}"/>
                </a:ext>
              </a:extLst>
            </p:cNvPr>
            <p:cNvPicPr>
              <a:picLocks noChangeAspect="1"/>
            </p:cNvPicPr>
            <p:nvPr/>
          </p:nvPicPr>
          <p:blipFill>
            <a:blip r:embed="rId6"/>
            <a:srcRect/>
            <a:stretch/>
          </p:blipFill>
          <p:spPr>
            <a:xfrm>
              <a:off x="1119863" y="2109806"/>
              <a:ext cx="576072" cy="576072"/>
            </a:xfrm>
            <a:prstGeom prst="rect">
              <a:avLst/>
            </a:prstGeom>
          </p:spPr>
        </p:pic>
      </p:grpSp>
      <p:grpSp>
        <p:nvGrpSpPr>
          <p:cNvPr id="5" name="Group 4">
            <a:extLst>
              <a:ext uri="{FF2B5EF4-FFF2-40B4-BE49-F238E27FC236}">
                <a16:creationId xmlns:a16="http://schemas.microsoft.com/office/drawing/2014/main" id="{A833E1AF-9F33-2F4F-BB00-680FFCBAEC3C}"/>
              </a:ext>
            </a:extLst>
          </p:cNvPr>
          <p:cNvGrpSpPr/>
          <p:nvPr/>
        </p:nvGrpSpPr>
        <p:grpSpPr>
          <a:xfrm>
            <a:off x="1986003" y="3342841"/>
            <a:ext cx="8219994" cy="597503"/>
            <a:chOff x="1132563" y="3609639"/>
            <a:chExt cx="8219994" cy="597503"/>
          </a:xfrm>
        </p:grpSpPr>
        <p:sp>
          <p:nvSpPr>
            <p:cNvPr id="32" name="Rounded Rectangle 31">
              <a:extLst>
                <a:ext uri="{FF2B5EF4-FFF2-40B4-BE49-F238E27FC236}">
                  <a16:creationId xmlns:a16="http://schemas.microsoft.com/office/drawing/2014/main" id="{C2990572-C82E-5D4F-86F7-68BD6EA4F2E6}"/>
                </a:ext>
              </a:extLst>
            </p:cNvPr>
            <p:cNvSpPr/>
            <p:nvPr/>
          </p:nvSpPr>
          <p:spPr>
            <a:xfrm>
              <a:off x="1356857" y="3619298"/>
              <a:ext cx="7995700" cy="5878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12" name="TextBox 9">
              <a:extLst>
                <a:ext uri="{FF2B5EF4-FFF2-40B4-BE49-F238E27FC236}">
                  <a16:creationId xmlns:a16="http://schemas.microsoft.com/office/drawing/2014/main" id="{C26991C2-4998-C34D-80B2-95C959991F0B}"/>
                </a:ext>
              </a:extLst>
            </p:cNvPr>
            <p:cNvSpPr txBox="1">
              <a:spLocks noChangeArrowheads="1"/>
            </p:cNvSpPr>
            <p:nvPr/>
          </p:nvSpPr>
          <p:spPr bwMode="auto">
            <a:xfrm>
              <a:off x="1677108" y="3745473"/>
              <a:ext cx="6492530" cy="363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8000"/>
                </a:lnSpc>
                <a:spcBef>
                  <a:spcPct val="0"/>
                </a:spcBef>
                <a:buNone/>
              </a:pPr>
              <a:r>
                <a:rPr lang="en-US" altLang="en-US" sz="2000" dirty="0"/>
                <a:t>If you get a question you have not learned yet, </a:t>
              </a:r>
              <a:r>
                <a:rPr lang="en-US" altLang="en-US" sz="2000" b="1" dirty="0"/>
                <a:t>try your best</a:t>
              </a:r>
              <a:r>
                <a:rPr lang="en-US" altLang="en-US" sz="2000" dirty="0"/>
                <a:t>. </a:t>
              </a:r>
            </a:p>
          </p:txBody>
        </p:sp>
        <p:pic>
          <p:nvPicPr>
            <p:cNvPr id="20" name="Picture 19">
              <a:extLst>
                <a:ext uri="{FF2B5EF4-FFF2-40B4-BE49-F238E27FC236}">
                  <a16:creationId xmlns:a16="http://schemas.microsoft.com/office/drawing/2014/main" id="{FCD75C15-3ECD-194B-BBF1-E461F9BEF6CB}"/>
                </a:ext>
              </a:extLst>
            </p:cNvPr>
            <p:cNvPicPr>
              <a:picLocks/>
            </p:cNvPicPr>
            <p:nvPr/>
          </p:nvPicPr>
          <p:blipFill>
            <a:blip r:embed="rId7"/>
            <a:srcRect/>
            <a:stretch/>
          </p:blipFill>
          <p:spPr>
            <a:xfrm>
              <a:off x="1132563" y="3609639"/>
              <a:ext cx="576072" cy="576072"/>
            </a:xfrm>
            <a:prstGeom prst="rect">
              <a:avLst/>
            </a:prstGeom>
          </p:spPr>
        </p:pic>
      </p:grpSp>
      <p:grpSp>
        <p:nvGrpSpPr>
          <p:cNvPr id="4" name="Group 3">
            <a:extLst>
              <a:ext uri="{FF2B5EF4-FFF2-40B4-BE49-F238E27FC236}">
                <a16:creationId xmlns:a16="http://schemas.microsoft.com/office/drawing/2014/main" id="{8427B865-C6F9-1843-A1FC-6862ADF8A336}"/>
              </a:ext>
            </a:extLst>
          </p:cNvPr>
          <p:cNvGrpSpPr/>
          <p:nvPr/>
        </p:nvGrpSpPr>
        <p:grpSpPr>
          <a:xfrm>
            <a:off x="1973303" y="4247708"/>
            <a:ext cx="8219992" cy="576072"/>
            <a:chOff x="1119863" y="4378763"/>
            <a:chExt cx="8219992" cy="576072"/>
          </a:xfrm>
        </p:grpSpPr>
        <p:sp>
          <p:nvSpPr>
            <p:cNvPr id="33" name="Rounded Rectangle 32">
              <a:extLst>
                <a:ext uri="{FF2B5EF4-FFF2-40B4-BE49-F238E27FC236}">
                  <a16:creationId xmlns:a16="http://schemas.microsoft.com/office/drawing/2014/main" id="{CB9CED84-610E-624B-B8E4-282F212EC01E}"/>
                </a:ext>
              </a:extLst>
            </p:cNvPr>
            <p:cNvSpPr/>
            <p:nvPr/>
          </p:nvSpPr>
          <p:spPr>
            <a:xfrm>
              <a:off x="1356857" y="4434631"/>
              <a:ext cx="7982998" cy="464336"/>
            </a:xfrm>
            <a:prstGeom prst="roundRect">
              <a:avLst/>
            </a:prstGeom>
            <a:solidFill>
              <a:schemeClr val="bg1"/>
            </a:solidFill>
            <a:ln w="38100">
              <a:solidFill>
                <a:srgbClr val="0064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14" name="TextBox 12">
              <a:extLst>
                <a:ext uri="{FF2B5EF4-FFF2-40B4-BE49-F238E27FC236}">
                  <a16:creationId xmlns:a16="http://schemas.microsoft.com/office/drawing/2014/main" id="{31891C90-63F6-C541-91E4-2663B04FCDE2}"/>
                </a:ext>
              </a:extLst>
            </p:cNvPr>
            <p:cNvSpPr txBox="1">
              <a:spLocks noChangeArrowheads="1"/>
            </p:cNvSpPr>
            <p:nvPr/>
          </p:nvSpPr>
          <p:spPr bwMode="auto">
            <a:xfrm>
              <a:off x="1677108" y="4485211"/>
              <a:ext cx="6049434" cy="363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8000"/>
                </a:lnSpc>
                <a:spcBef>
                  <a:spcPct val="0"/>
                </a:spcBef>
                <a:buFontTx/>
                <a:buNone/>
              </a:pPr>
              <a:r>
                <a:rPr lang="en-US" altLang="en-US" sz="2000" b="1" dirty="0"/>
                <a:t>For Math</a:t>
              </a:r>
              <a:r>
                <a:rPr lang="en-US" altLang="en-US" sz="2000" dirty="0"/>
                <a:t>—Show your work on </a:t>
              </a:r>
              <a:r>
                <a:rPr lang="en-US" altLang="en-US" sz="2000" b="1" dirty="0"/>
                <a:t>paper</a:t>
              </a:r>
              <a:r>
                <a:rPr lang="en-US" altLang="en-US" sz="2000" dirty="0"/>
                <a:t> for every problem.</a:t>
              </a:r>
            </a:p>
          </p:txBody>
        </p:sp>
        <p:pic>
          <p:nvPicPr>
            <p:cNvPr id="21" name="Picture 20">
              <a:extLst>
                <a:ext uri="{FF2B5EF4-FFF2-40B4-BE49-F238E27FC236}">
                  <a16:creationId xmlns:a16="http://schemas.microsoft.com/office/drawing/2014/main" id="{8B7F22EB-2E57-C145-8BFE-29C1B71AD2CD}"/>
                </a:ext>
              </a:extLst>
            </p:cNvPr>
            <p:cNvPicPr>
              <a:picLocks noChangeAspect="1"/>
            </p:cNvPicPr>
            <p:nvPr/>
          </p:nvPicPr>
          <p:blipFill>
            <a:blip r:embed="rId8"/>
            <a:srcRect/>
            <a:stretch/>
          </p:blipFill>
          <p:spPr>
            <a:xfrm>
              <a:off x="1119863" y="4378763"/>
              <a:ext cx="576072" cy="576072"/>
            </a:xfrm>
            <a:prstGeom prst="rect">
              <a:avLst/>
            </a:prstGeom>
          </p:spPr>
        </p:pic>
      </p:grpSp>
      <p:sp>
        <p:nvSpPr>
          <p:cNvPr id="10" name="Rounded Rectangle 9">
            <a:extLst>
              <a:ext uri="{FF2B5EF4-FFF2-40B4-BE49-F238E27FC236}">
                <a16:creationId xmlns:a16="http://schemas.microsoft.com/office/drawing/2014/main" id="{53EFF518-BDBC-B5D6-7C09-E73D270938DD}"/>
              </a:ext>
            </a:extLst>
          </p:cNvPr>
          <p:cNvSpPr/>
          <p:nvPr/>
        </p:nvSpPr>
        <p:spPr>
          <a:xfrm>
            <a:off x="-965713" y="257392"/>
            <a:ext cx="4623314"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2CFBBD85-668A-0B3B-EC3C-76E23A0C7667}"/>
              </a:ext>
            </a:extLst>
          </p:cNvPr>
          <p:cNvSpPr/>
          <p:nvPr/>
        </p:nvSpPr>
        <p:spPr>
          <a:xfrm>
            <a:off x="508249" y="368223"/>
            <a:ext cx="8481219" cy="769441"/>
          </a:xfrm>
          <a:prstGeom prst="rect">
            <a:avLst/>
          </a:prstGeom>
        </p:spPr>
        <p:txBody>
          <a:bodyPr wrap="square">
            <a:spAutoFit/>
          </a:bodyPr>
          <a:lstStyle/>
          <a:p>
            <a:pPr>
              <a:defRPr/>
            </a:pPr>
            <a:r>
              <a:rPr lang="en-US" altLang="en-US" sz="4400" b="1" dirty="0"/>
              <a:t>Helpful Tips</a:t>
            </a:r>
            <a:endParaRPr lang="en-US" sz="4400" dirty="0"/>
          </a:p>
        </p:txBody>
      </p:sp>
    </p:spTree>
    <p:extLst>
      <p:ext uri="{BB962C8B-B14F-4D97-AF65-F5344CB8AC3E}">
        <p14:creationId xmlns:p14="http://schemas.microsoft.com/office/powerpoint/2010/main" val="39133395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AB36C2-3132-F5D8-B05A-BA78CA478E8F}"/>
              </a:ext>
            </a:extLst>
          </p:cNvPr>
          <p:cNvSpPr/>
          <p:nvPr/>
        </p:nvSpPr>
        <p:spPr>
          <a:xfrm>
            <a:off x="464927" y="1561537"/>
            <a:ext cx="5011407" cy="1392304"/>
          </a:xfrm>
          <a:prstGeom prst="rect">
            <a:avLst/>
          </a:prstGeom>
        </p:spPr>
        <p:txBody>
          <a:bodyPr wrap="square">
            <a:spAutoFit/>
          </a:bodyPr>
          <a:lstStyle/>
          <a:p>
            <a:pPr>
              <a:lnSpc>
                <a:spcPct val="88000"/>
              </a:lnSpc>
            </a:pPr>
            <a:r>
              <a:rPr lang="en-US" sz="3200" dirty="0"/>
              <a:t>After the Diagnostic, </a:t>
            </a:r>
            <a:r>
              <a:rPr lang="en-US" sz="3200" i="1" dirty="0" err="1"/>
              <a:t>i</a:t>
            </a:r>
            <a:r>
              <a:rPr lang="en-US" sz="3200" i="1" dirty="0"/>
              <a:t>-Ready</a:t>
            </a:r>
            <a:r>
              <a:rPr lang="en-US" sz="3200" dirty="0"/>
              <a:t> creates a special report for you and your family.</a:t>
            </a:r>
          </a:p>
        </p:txBody>
      </p:sp>
      <p:sp>
        <p:nvSpPr>
          <p:cNvPr id="3" name="Rounded Rectangle 2">
            <a:extLst>
              <a:ext uri="{FF2B5EF4-FFF2-40B4-BE49-F238E27FC236}">
                <a16:creationId xmlns:a16="http://schemas.microsoft.com/office/drawing/2014/main" id="{0A82AA6E-0CA3-C8F7-374D-3FD1C41A6C0B}"/>
              </a:ext>
            </a:extLst>
          </p:cNvPr>
          <p:cNvSpPr/>
          <p:nvPr/>
        </p:nvSpPr>
        <p:spPr>
          <a:xfrm>
            <a:off x="-924954" y="274638"/>
            <a:ext cx="3974305"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DE62B1F6-0C0B-EEB5-552C-1E39AA37753A}"/>
              </a:ext>
            </a:extLst>
          </p:cNvPr>
          <p:cNvSpPr/>
          <p:nvPr/>
        </p:nvSpPr>
        <p:spPr>
          <a:xfrm>
            <a:off x="549009" y="368223"/>
            <a:ext cx="2212959" cy="769441"/>
          </a:xfrm>
          <a:prstGeom prst="rect">
            <a:avLst/>
          </a:prstGeom>
        </p:spPr>
        <p:txBody>
          <a:bodyPr wrap="square">
            <a:spAutoFit/>
          </a:bodyPr>
          <a:lstStyle/>
          <a:p>
            <a:pPr>
              <a:defRPr/>
            </a:pPr>
            <a:r>
              <a:rPr lang="en-US" altLang="en-US" sz="4400" b="1" dirty="0">
                <a:latin typeface="+mn-lt"/>
              </a:rPr>
              <a:t>Our Plan</a:t>
            </a:r>
            <a:endParaRPr lang="en-US" sz="4400" b="1" dirty="0">
              <a:latin typeface="+mn-lt"/>
            </a:endParaRPr>
          </a:p>
        </p:txBody>
      </p:sp>
      <p:pic>
        <p:nvPicPr>
          <p:cNvPr id="5" name="Picture 4">
            <a:extLst>
              <a:ext uri="{FF2B5EF4-FFF2-40B4-BE49-F238E27FC236}">
                <a16:creationId xmlns:a16="http://schemas.microsoft.com/office/drawing/2014/main" id="{F068607C-7A08-C1CD-CAD5-0CAE50AA62EA}"/>
              </a:ext>
            </a:extLst>
          </p:cNvPr>
          <p:cNvPicPr>
            <a:picLocks noChangeAspect="1"/>
          </p:cNvPicPr>
          <p:nvPr/>
        </p:nvPicPr>
        <p:blipFill rotWithShape="1">
          <a:blip r:embed="rId3"/>
          <a:srcRect l="9974" r="16133"/>
          <a:stretch/>
        </p:blipFill>
        <p:spPr>
          <a:xfrm>
            <a:off x="5747656" y="857446"/>
            <a:ext cx="5844168" cy="4942463"/>
          </a:xfrm>
          <a:prstGeom prst="rect">
            <a:avLst/>
          </a:prstGeom>
        </p:spPr>
      </p:pic>
    </p:spTree>
    <p:extLst>
      <p:ext uri="{BB962C8B-B14F-4D97-AF65-F5344CB8AC3E}">
        <p14:creationId xmlns:p14="http://schemas.microsoft.com/office/powerpoint/2010/main" val="36605051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onitor, screenshot, indoor&#10;&#10;Description automatically generated">
            <a:extLst>
              <a:ext uri="{FF2B5EF4-FFF2-40B4-BE49-F238E27FC236}">
                <a16:creationId xmlns:a16="http://schemas.microsoft.com/office/drawing/2014/main" id="{C95B4503-DFC6-B645-A5B0-CE7FDBEA5A4D}"/>
              </a:ext>
            </a:extLst>
          </p:cNvPr>
          <p:cNvPicPr>
            <a:picLocks noChangeAspect="1"/>
          </p:cNvPicPr>
          <p:nvPr/>
        </p:nvPicPr>
        <p:blipFill>
          <a:blip r:embed="rId3"/>
          <a:stretch>
            <a:fillRect/>
          </a:stretch>
        </p:blipFill>
        <p:spPr>
          <a:xfrm>
            <a:off x="1511300" y="1041940"/>
            <a:ext cx="9144000" cy="5816060"/>
          </a:xfrm>
          <a:prstGeom prst="rect">
            <a:avLst/>
          </a:prstGeom>
        </p:spPr>
      </p:pic>
      <p:grpSp>
        <p:nvGrpSpPr>
          <p:cNvPr id="20" name="Group 19">
            <a:extLst>
              <a:ext uri="{FF2B5EF4-FFF2-40B4-BE49-F238E27FC236}">
                <a16:creationId xmlns:a16="http://schemas.microsoft.com/office/drawing/2014/main" id="{371A046A-FAFD-3C48-A581-3ECEEB61FE0D}"/>
              </a:ext>
            </a:extLst>
          </p:cNvPr>
          <p:cNvGrpSpPr/>
          <p:nvPr/>
        </p:nvGrpSpPr>
        <p:grpSpPr>
          <a:xfrm>
            <a:off x="2470565" y="5588295"/>
            <a:ext cx="7111973" cy="1077218"/>
            <a:chOff x="1473728" y="5621931"/>
            <a:chExt cx="7111973" cy="1077218"/>
          </a:xfrm>
        </p:grpSpPr>
        <p:sp>
          <p:nvSpPr>
            <p:cNvPr id="21" name="Rounded Rectangle 20">
              <a:extLst>
                <a:ext uri="{FF2B5EF4-FFF2-40B4-BE49-F238E27FC236}">
                  <a16:creationId xmlns:a16="http://schemas.microsoft.com/office/drawing/2014/main" id="{E554CC45-0F77-0240-8CB2-F052C36D9541}"/>
                </a:ext>
              </a:extLst>
            </p:cNvPr>
            <p:cNvSpPr/>
            <p:nvPr/>
          </p:nvSpPr>
          <p:spPr>
            <a:xfrm>
              <a:off x="1473728" y="5621931"/>
              <a:ext cx="7111973" cy="1024344"/>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4417D39-38FA-8D4F-B657-1174ECE556FC}"/>
                </a:ext>
              </a:extLst>
            </p:cNvPr>
            <p:cNvSpPr/>
            <p:nvPr/>
          </p:nvSpPr>
          <p:spPr>
            <a:xfrm>
              <a:off x="1545586" y="5621931"/>
              <a:ext cx="6942858" cy="1077218"/>
            </a:xfrm>
            <a:prstGeom prst="rect">
              <a:avLst/>
            </a:prstGeom>
          </p:spPr>
          <p:txBody>
            <a:bodyPr wrap="square">
              <a:spAutoFit/>
            </a:bodyPr>
            <a:lstStyle/>
            <a:p>
              <a:pPr algn="ctr"/>
              <a:r>
                <a:rPr lang="en-US" sz="3200" dirty="0"/>
                <a:t>After the Diagnostic, we can </a:t>
              </a:r>
              <a:br>
                <a:rPr lang="en-US" sz="3200" dirty="0"/>
              </a:br>
              <a:r>
                <a:rPr lang="en-US" sz="3200" dirty="0"/>
                <a:t>review your results and goals.</a:t>
              </a:r>
            </a:p>
          </p:txBody>
        </p:sp>
      </p:grpSp>
      <p:sp>
        <p:nvSpPr>
          <p:cNvPr id="23" name="Rounded Rectangle 22">
            <a:extLst>
              <a:ext uri="{FF2B5EF4-FFF2-40B4-BE49-F238E27FC236}">
                <a16:creationId xmlns:a16="http://schemas.microsoft.com/office/drawing/2014/main" id="{7C2C590A-AA24-084F-B157-900233EAD14C}"/>
              </a:ext>
            </a:extLst>
          </p:cNvPr>
          <p:cNvSpPr/>
          <p:nvPr/>
        </p:nvSpPr>
        <p:spPr>
          <a:xfrm>
            <a:off x="5178146" y="3310311"/>
            <a:ext cx="457200" cy="48095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A397E9D6-80C7-6848-B96B-145CB6A3537D}"/>
              </a:ext>
            </a:extLst>
          </p:cNvPr>
          <p:cNvSpPr/>
          <p:nvPr/>
        </p:nvSpPr>
        <p:spPr>
          <a:xfrm>
            <a:off x="5740730" y="3798329"/>
            <a:ext cx="685140" cy="137713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8E4290A4-81AD-AD41-971C-76CC2CAFC805}"/>
              </a:ext>
            </a:extLst>
          </p:cNvPr>
          <p:cNvSpPr/>
          <p:nvPr/>
        </p:nvSpPr>
        <p:spPr>
          <a:xfrm>
            <a:off x="8069342" y="2380217"/>
            <a:ext cx="807566" cy="1418112"/>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EC4AD3A-84A7-3C4B-9FF8-5752FEDAFF4E}"/>
              </a:ext>
            </a:extLst>
          </p:cNvPr>
          <p:cNvGrpSpPr/>
          <p:nvPr/>
        </p:nvGrpSpPr>
        <p:grpSpPr>
          <a:xfrm>
            <a:off x="5299693" y="412025"/>
            <a:ext cx="5210380" cy="1968193"/>
            <a:chOff x="1486415" y="5470966"/>
            <a:chExt cx="5210380" cy="1968193"/>
          </a:xfrm>
        </p:grpSpPr>
        <p:sp>
          <p:nvSpPr>
            <p:cNvPr id="16" name="Rounded Rectangle 15">
              <a:extLst>
                <a:ext uri="{FF2B5EF4-FFF2-40B4-BE49-F238E27FC236}">
                  <a16:creationId xmlns:a16="http://schemas.microsoft.com/office/drawing/2014/main" id="{D3D73FD1-4DA5-3A4F-A83E-6C291FDFEF11}"/>
                </a:ext>
              </a:extLst>
            </p:cNvPr>
            <p:cNvSpPr/>
            <p:nvPr/>
          </p:nvSpPr>
          <p:spPr>
            <a:xfrm>
              <a:off x="1486415" y="5470966"/>
              <a:ext cx="5210380" cy="1968193"/>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D16C710-6C83-AF4F-81B0-7963BCE09D02}"/>
                </a:ext>
              </a:extLst>
            </p:cNvPr>
            <p:cNvSpPr/>
            <p:nvPr/>
          </p:nvSpPr>
          <p:spPr>
            <a:xfrm>
              <a:off x="1515443" y="5621931"/>
              <a:ext cx="5075008" cy="1631216"/>
            </a:xfrm>
            <a:prstGeom prst="rect">
              <a:avLst/>
            </a:prstGeom>
          </p:spPr>
          <p:txBody>
            <a:bodyPr wrap="square">
              <a:spAutoFit/>
            </a:bodyPr>
            <a:lstStyle/>
            <a:p>
              <a:r>
                <a:rPr lang="en-US" sz="2800" b="1" dirty="0"/>
                <a:t>We can talk about:</a:t>
              </a:r>
            </a:p>
            <a:p>
              <a:pPr marL="457200" indent="-274320">
                <a:buFont typeface="Arial" panose="020B0604020202020204" pitchFamily="34" charset="0"/>
                <a:buChar char="•"/>
              </a:pPr>
              <a:r>
                <a:rPr lang="en-US" sz="2400" dirty="0"/>
                <a:t>Progress toward your growth goals</a:t>
              </a:r>
            </a:p>
            <a:p>
              <a:pPr marL="457200" indent="-274320">
                <a:buFont typeface="Arial" panose="020B0604020202020204" pitchFamily="34" charset="0"/>
                <a:buChar char="•"/>
              </a:pPr>
              <a:r>
                <a:rPr lang="en-US" sz="2400" dirty="0"/>
                <a:t>Your strengths and areas for growth</a:t>
              </a:r>
            </a:p>
            <a:p>
              <a:pPr marL="457200" indent="-274320">
                <a:buFont typeface="Arial" panose="020B0604020202020204" pitchFamily="34" charset="0"/>
                <a:buChar char="•"/>
              </a:pPr>
              <a:r>
                <a:rPr lang="en-US" sz="2400" dirty="0"/>
                <a:t>How you did</a:t>
              </a:r>
            </a:p>
          </p:txBody>
        </p:sp>
      </p:grpSp>
      <p:sp>
        <p:nvSpPr>
          <p:cNvPr id="2" name="Rounded Rectangle 1">
            <a:extLst>
              <a:ext uri="{FF2B5EF4-FFF2-40B4-BE49-F238E27FC236}">
                <a16:creationId xmlns:a16="http://schemas.microsoft.com/office/drawing/2014/main" id="{140896A9-B36B-2DC1-5794-7FA27408E4F7}"/>
              </a:ext>
            </a:extLst>
          </p:cNvPr>
          <p:cNvSpPr/>
          <p:nvPr/>
        </p:nvSpPr>
        <p:spPr>
          <a:xfrm>
            <a:off x="-924954" y="274638"/>
            <a:ext cx="3974305"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5E4F3C4B-0DE0-D916-74DA-80BCE81C37DB}"/>
              </a:ext>
            </a:extLst>
          </p:cNvPr>
          <p:cNvSpPr/>
          <p:nvPr/>
        </p:nvSpPr>
        <p:spPr>
          <a:xfrm>
            <a:off x="549009" y="368223"/>
            <a:ext cx="2212959" cy="769441"/>
          </a:xfrm>
          <a:prstGeom prst="rect">
            <a:avLst/>
          </a:prstGeom>
        </p:spPr>
        <p:txBody>
          <a:bodyPr wrap="square">
            <a:spAutoFit/>
          </a:bodyPr>
          <a:lstStyle/>
          <a:p>
            <a:pPr>
              <a:defRPr/>
            </a:pPr>
            <a:r>
              <a:rPr lang="en-US" altLang="en-US" sz="4400" b="1" dirty="0">
                <a:latin typeface="+mn-lt"/>
              </a:rPr>
              <a:t>Our Plan</a:t>
            </a:r>
            <a:endParaRPr lang="en-US" sz="4400" b="1" dirty="0">
              <a:latin typeface="+mn-lt"/>
            </a:endParaRPr>
          </a:p>
        </p:txBody>
      </p:sp>
    </p:spTree>
    <p:extLst>
      <p:ext uri="{BB962C8B-B14F-4D97-AF65-F5344CB8AC3E}">
        <p14:creationId xmlns:p14="http://schemas.microsoft.com/office/powerpoint/2010/main" val="357783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te, drawing&#10;&#10;Description automatically generated">
            <a:extLst>
              <a:ext uri="{FF2B5EF4-FFF2-40B4-BE49-F238E27FC236}">
                <a16:creationId xmlns:a16="http://schemas.microsoft.com/office/drawing/2014/main" id="{28E15F37-FABC-FA49-8513-78F976FE1F36}"/>
              </a:ext>
            </a:extLst>
          </p:cNvPr>
          <p:cNvPicPr>
            <a:picLocks noChangeAspect="1"/>
          </p:cNvPicPr>
          <p:nvPr/>
        </p:nvPicPr>
        <p:blipFill>
          <a:blip r:embed="rId3"/>
          <a:stretch>
            <a:fillRect/>
          </a:stretch>
        </p:blipFill>
        <p:spPr>
          <a:xfrm>
            <a:off x="7508360" y="803908"/>
            <a:ext cx="2742942" cy="5445096"/>
          </a:xfrm>
          <a:prstGeom prst="rect">
            <a:avLst/>
          </a:prstGeom>
          <a:effectLst>
            <a:outerShdw blurRad="127000" sx="102000" sy="102000" algn="ctr" rotWithShape="0">
              <a:schemeClr val="accent1">
                <a:lumMod val="60000"/>
                <a:lumOff val="40000"/>
                <a:alpha val="68000"/>
              </a:schemeClr>
            </a:outerShdw>
          </a:effectLst>
        </p:spPr>
      </p:pic>
      <p:sp>
        <p:nvSpPr>
          <p:cNvPr id="2" name="TextBox 1">
            <a:extLst>
              <a:ext uri="{FF2B5EF4-FFF2-40B4-BE49-F238E27FC236}">
                <a16:creationId xmlns:a16="http://schemas.microsoft.com/office/drawing/2014/main" id="{733E2BE1-4F53-E59D-130F-F1CE57918AAD}"/>
              </a:ext>
            </a:extLst>
          </p:cNvPr>
          <p:cNvSpPr txBox="1">
            <a:spLocks noChangeArrowheads="1"/>
          </p:cNvSpPr>
          <p:nvPr/>
        </p:nvSpPr>
        <p:spPr bwMode="auto">
          <a:xfrm>
            <a:off x="813100" y="1649019"/>
            <a:ext cx="4026954" cy="187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200"/>
              </a:spcAft>
            </a:pPr>
            <a:r>
              <a:rPr lang="en-US" altLang="en-US" dirty="0"/>
              <a:t>Class incentives</a:t>
            </a:r>
          </a:p>
          <a:p>
            <a:pPr eaLnBrk="1" hangingPunct="1">
              <a:spcBef>
                <a:spcPct val="0"/>
              </a:spcBef>
              <a:spcAft>
                <a:spcPts val="1200"/>
              </a:spcAft>
            </a:pPr>
            <a:r>
              <a:rPr lang="en-US" altLang="en-US" dirty="0"/>
              <a:t>Individual incentives</a:t>
            </a:r>
          </a:p>
          <a:p>
            <a:pPr marL="0" indent="0" eaLnBrk="1" hangingPunct="1">
              <a:spcBef>
                <a:spcPct val="0"/>
              </a:spcBef>
              <a:spcAft>
                <a:spcPts val="1200"/>
              </a:spcAft>
              <a:buNone/>
            </a:pPr>
            <a:endParaRPr lang="en-US" altLang="en-US" dirty="0"/>
          </a:p>
        </p:txBody>
      </p:sp>
      <p:sp>
        <p:nvSpPr>
          <p:cNvPr id="4" name="Rounded Rectangle 3">
            <a:extLst>
              <a:ext uri="{FF2B5EF4-FFF2-40B4-BE49-F238E27FC236}">
                <a16:creationId xmlns:a16="http://schemas.microsoft.com/office/drawing/2014/main" id="{8D8D0344-6C69-BD83-8988-797BC1E52FCE}"/>
              </a:ext>
            </a:extLst>
          </p:cNvPr>
          <p:cNvSpPr/>
          <p:nvPr/>
        </p:nvSpPr>
        <p:spPr>
          <a:xfrm>
            <a:off x="-457197" y="274638"/>
            <a:ext cx="5777706"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21C13684-F683-A836-391C-AAF8ABC9C5F1}"/>
              </a:ext>
            </a:extLst>
          </p:cNvPr>
          <p:cNvSpPr/>
          <p:nvPr/>
        </p:nvSpPr>
        <p:spPr>
          <a:xfrm>
            <a:off x="717255" y="368223"/>
            <a:ext cx="3671866" cy="769441"/>
          </a:xfrm>
          <a:prstGeom prst="rect">
            <a:avLst/>
          </a:prstGeom>
        </p:spPr>
        <p:txBody>
          <a:bodyPr wrap="square">
            <a:spAutoFit/>
          </a:bodyPr>
          <a:lstStyle/>
          <a:p>
            <a:pPr>
              <a:defRPr/>
            </a:pPr>
            <a:r>
              <a:rPr lang="en-US" altLang="en-US" sz="4400" b="1" dirty="0"/>
              <a:t>Our Incentives</a:t>
            </a:r>
            <a:endParaRPr lang="en-US" sz="4400" dirty="0"/>
          </a:p>
        </p:txBody>
      </p:sp>
      <p:sp>
        <p:nvSpPr>
          <p:cNvPr id="6" name="TextBox 5">
            <a:extLst>
              <a:ext uri="{FF2B5EF4-FFF2-40B4-BE49-F238E27FC236}">
                <a16:creationId xmlns:a16="http://schemas.microsoft.com/office/drawing/2014/main" id="{3B7729E5-8B05-B9F2-8294-E92430C281EC}"/>
              </a:ext>
            </a:extLst>
          </p:cNvPr>
          <p:cNvSpPr txBox="1"/>
          <p:nvPr/>
        </p:nvSpPr>
        <p:spPr>
          <a:xfrm>
            <a:off x="4276577" y="625870"/>
            <a:ext cx="987660" cy="338554"/>
          </a:xfrm>
          <a:prstGeom prst="rect">
            <a:avLst/>
          </a:prstGeom>
          <a:noFill/>
        </p:spPr>
        <p:txBody>
          <a:bodyPr wrap="square" rtlCol="0">
            <a:spAutoFit/>
          </a:bodyPr>
          <a:lstStyle/>
          <a:p>
            <a:r>
              <a:rPr lang="en-US" sz="1600" b="1" i="1" dirty="0">
                <a:solidFill>
                  <a:srgbClr val="FF0000"/>
                </a:solidFill>
              </a:rPr>
              <a:t>Optional</a:t>
            </a:r>
          </a:p>
        </p:txBody>
      </p:sp>
    </p:spTree>
    <p:extLst>
      <p:ext uri="{BB962C8B-B14F-4D97-AF65-F5344CB8AC3E}">
        <p14:creationId xmlns:p14="http://schemas.microsoft.com/office/powerpoint/2010/main" val="17888249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985BA56-FFF6-DD01-6CEB-0B8BADD7A2F4}"/>
              </a:ext>
            </a:extLst>
          </p:cNvPr>
          <p:cNvSpPr/>
          <p:nvPr/>
        </p:nvSpPr>
        <p:spPr>
          <a:xfrm>
            <a:off x="-1035162" y="324968"/>
            <a:ext cx="4457631"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2B405748-E381-BDEA-131D-E4711CA15092}"/>
              </a:ext>
            </a:extLst>
          </p:cNvPr>
          <p:cNvSpPr/>
          <p:nvPr/>
        </p:nvSpPr>
        <p:spPr>
          <a:xfrm>
            <a:off x="438801" y="418553"/>
            <a:ext cx="8481219" cy="769441"/>
          </a:xfrm>
          <a:prstGeom prst="rect">
            <a:avLst/>
          </a:prstGeom>
        </p:spPr>
        <p:txBody>
          <a:bodyPr wrap="square">
            <a:spAutoFit/>
          </a:bodyPr>
          <a:lstStyle/>
          <a:p>
            <a:pPr>
              <a:defRPr/>
            </a:pPr>
            <a:r>
              <a:rPr lang="en-US" altLang="en-US" sz="4400" b="1" dirty="0">
                <a:latin typeface="+mn-lt"/>
              </a:rPr>
              <a:t>Reflections</a:t>
            </a:r>
            <a:endParaRPr lang="en-US" sz="4400" b="1" dirty="0">
              <a:latin typeface="+mn-lt"/>
            </a:endParaRPr>
          </a:p>
        </p:txBody>
      </p:sp>
      <p:grpSp>
        <p:nvGrpSpPr>
          <p:cNvPr id="4" name="Group 3">
            <a:extLst>
              <a:ext uri="{FF2B5EF4-FFF2-40B4-BE49-F238E27FC236}">
                <a16:creationId xmlns:a16="http://schemas.microsoft.com/office/drawing/2014/main" id="{898EF258-25C9-66E9-DF5F-DB626CDE06D8}"/>
              </a:ext>
            </a:extLst>
          </p:cNvPr>
          <p:cNvGrpSpPr/>
          <p:nvPr/>
        </p:nvGrpSpPr>
        <p:grpSpPr>
          <a:xfrm>
            <a:off x="438801" y="1661048"/>
            <a:ext cx="8958417" cy="571003"/>
            <a:chOff x="122423" y="2338930"/>
            <a:chExt cx="3566517" cy="625293"/>
          </a:xfrm>
          <a:noFill/>
        </p:grpSpPr>
        <p:sp>
          <p:nvSpPr>
            <p:cNvPr id="5" name="Rounded Rectangle 4">
              <a:extLst>
                <a:ext uri="{FF2B5EF4-FFF2-40B4-BE49-F238E27FC236}">
                  <a16:creationId xmlns:a16="http://schemas.microsoft.com/office/drawing/2014/main" id="{0898A91D-ABBA-065C-6B76-17705DD482E8}"/>
                </a:ext>
              </a:extLst>
            </p:cNvPr>
            <p:cNvSpPr/>
            <p:nvPr/>
          </p:nvSpPr>
          <p:spPr>
            <a:xfrm>
              <a:off x="122423" y="2338930"/>
              <a:ext cx="3243803" cy="625293"/>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0273FF2-09CE-422F-F2FD-9704B66EBC02}"/>
                </a:ext>
              </a:extLst>
            </p:cNvPr>
            <p:cNvSpPr txBox="1"/>
            <p:nvPr/>
          </p:nvSpPr>
          <p:spPr>
            <a:xfrm>
              <a:off x="132055" y="2447851"/>
              <a:ext cx="3556885" cy="516372"/>
            </a:xfrm>
            <a:prstGeom prst="rect">
              <a:avLst/>
            </a:prstGeom>
            <a:grpFill/>
            <a:ln>
              <a:noFill/>
            </a:ln>
          </p:spPr>
          <p:txBody>
            <a:bodyPr wrap="square" rtlCol="0">
              <a:spAutoFit/>
            </a:bodyPr>
            <a:lstStyle/>
            <a:p>
              <a:pPr marL="457200" indent="-457200">
                <a:lnSpc>
                  <a:spcPct val="88000"/>
                </a:lnSpc>
                <a:buFont typeface="Arial" panose="020B0604020202020204" pitchFamily="34" charset="0"/>
                <a:buChar char="•"/>
              </a:pPr>
              <a:r>
                <a:rPr lang="en-US" altLang="en-US" sz="2800" dirty="0"/>
                <a:t>Why is it important to try your best on the Diagnostic? </a:t>
              </a:r>
            </a:p>
          </p:txBody>
        </p:sp>
      </p:grpSp>
      <p:grpSp>
        <p:nvGrpSpPr>
          <p:cNvPr id="18" name="Group 17">
            <a:extLst>
              <a:ext uri="{FF2B5EF4-FFF2-40B4-BE49-F238E27FC236}">
                <a16:creationId xmlns:a16="http://schemas.microsoft.com/office/drawing/2014/main" id="{9B1B7F1D-0127-B081-626F-7A068277C546}"/>
              </a:ext>
            </a:extLst>
          </p:cNvPr>
          <p:cNvGrpSpPr/>
          <p:nvPr/>
        </p:nvGrpSpPr>
        <p:grpSpPr>
          <a:xfrm>
            <a:off x="438802" y="2612634"/>
            <a:ext cx="8147819" cy="934202"/>
            <a:chOff x="122423" y="2338930"/>
            <a:chExt cx="3243803" cy="1023024"/>
          </a:xfrm>
          <a:noFill/>
        </p:grpSpPr>
        <p:sp>
          <p:nvSpPr>
            <p:cNvPr id="19" name="Rounded Rectangle 18">
              <a:extLst>
                <a:ext uri="{FF2B5EF4-FFF2-40B4-BE49-F238E27FC236}">
                  <a16:creationId xmlns:a16="http://schemas.microsoft.com/office/drawing/2014/main" id="{E7F5950F-BCA1-3DCC-1F7B-BD2426E6231D}"/>
                </a:ext>
              </a:extLst>
            </p:cNvPr>
            <p:cNvSpPr/>
            <p:nvPr/>
          </p:nvSpPr>
          <p:spPr>
            <a:xfrm>
              <a:off x="122423" y="2338930"/>
              <a:ext cx="3243803" cy="1023024"/>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153A725E-50B1-154E-A4F2-C1D970EB6DA9}"/>
                </a:ext>
              </a:extLst>
            </p:cNvPr>
            <p:cNvSpPr txBox="1"/>
            <p:nvPr/>
          </p:nvSpPr>
          <p:spPr>
            <a:xfrm>
              <a:off x="132055" y="2399006"/>
              <a:ext cx="3189112" cy="931633"/>
            </a:xfrm>
            <a:prstGeom prst="rect">
              <a:avLst/>
            </a:prstGeom>
            <a:grpFill/>
            <a:ln>
              <a:noFill/>
            </a:ln>
          </p:spPr>
          <p:txBody>
            <a:bodyPr wrap="square" rtlCol="0">
              <a:spAutoFit/>
            </a:bodyPr>
            <a:lstStyle/>
            <a:p>
              <a:pPr marL="457200" indent="-457200">
                <a:lnSpc>
                  <a:spcPct val="88000"/>
                </a:lnSpc>
                <a:buFont typeface="Arial" panose="020B0604020202020204" pitchFamily="34" charset="0"/>
                <a:buChar char="•"/>
              </a:pPr>
              <a:r>
                <a:rPr lang="en-US" altLang="en-US" sz="2800" dirty="0"/>
                <a:t>What strategies do you plan to use on your </a:t>
              </a:r>
              <a:br>
                <a:rPr lang="en-US" altLang="en-US" sz="2800" dirty="0"/>
              </a:br>
              <a:r>
                <a:rPr lang="en-US" altLang="en-US" sz="2800" i="1" dirty="0" err="1"/>
                <a:t>i</a:t>
              </a:r>
              <a:r>
                <a:rPr lang="en-US" altLang="en-US" sz="2800" i="1" dirty="0"/>
                <a:t>-Ready Diagnostic</a:t>
              </a:r>
              <a:r>
                <a:rPr lang="en-US" altLang="en-US" sz="2800" dirty="0"/>
                <a:t>?</a:t>
              </a:r>
            </a:p>
          </p:txBody>
        </p:sp>
      </p:grpSp>
      <p:grpSp>
        <p:nvGrpSpPr>
          <p:cNvPr id="21" name="Group 20">
            <a:extLst>
              <a:ext uri="{FF2B5EF4-FFF2-40B4-BE49-F238E27FC236}">
                <a16:creationId xmlns:a16="http://schemas.microsoft.com/office/drawing/2014/main" id="{02AA8037-C72A-9694-8702-25DA0488A7A5}"/>
              </a:ext>
            </a:extLst>
          </p:cNvPr>
          <p:cNvGrpSpPr/>
          <p:nvPr/>
        </p:nvGrpSpPr>
        <p:grpSpPr>
          <a:xfrm>
            <a:off x="438801" y="3943429"/>
            <a:ext cx="8172014" cy="571003"/>
            <a:chOff x="122423" y="2338930"/>
            <a:chExt cx="3253435" cy="625293"/>
          </a:xfrm>
          <a:noFill/>
        </p:grpSpPr>
        <p:sp>
          <p:nvSpPr>
            <p:cNvPr id="22" name="Rounded Rectangle 21">
              <a:extLst>
                <a:ext uri="{FF2B5EF4-FFF2-40B4-BE49-F238E27FC236}">
                  <a16:creationId xmlns:a16="http://schemas.microsoft.com/office/drawing/2014/main" id="{66A8B902-B4F7-6456-7EC6-FDBFB5029F75}"/>
                </a:ext>
              </a:extLst>
            </p:cNvPr>
            <p:cNvSpPr/>
            <p:nvPr/>
          </p:nvSpPr>
          <p:spPr>
            <a:xfrm>
              <a:off x="122423" y="2338930"/>
              <a:ext cx="3253435" cy="625293"/>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9EB0AA29-CC82-1550-9996-90FE00769D1F}"/>
                </a:ext>
              </a:extLst>
            </p:cNvPr>
            <p:cNvSpPr txBox="1"/>
            <p:nvPr/>
          </p:nvSpPr>
          <p:spPr>
            <a:xfrm>
              <a:off x="132055" y="2447851"/>
              <a:ext cx="2201536" cy="516372"/>
            </a:xfrm>
            <a:prstGeom prst="rect">
              <a:avLst/>
            </a:prstGeom>
            <a:grpFill/>
            <a:ln>
              <a:noFill/>
            </a:ln>
          </p:spPr>
          <p:txBody>
            <a:bodyPr wrap="square" rtlCol="0">
              <a:spAutoFit/>
            </a:bodyPr>
            <a:lstStyle/>
            <a:p>
              <a:pPr marL="457200" indent="-457200">
                <a:lnSpc>
                  <a:spcPct val="88000"/>
                </a:lnSpc>
                <a:buFont typeface="Arial" panose="020B0604020202020204" pitchFamily="34" charset="0"/>
                <a:buChar char="•"/>
              </a:pPr>
              <a:r>
                <a:rPr lang="en-US" altLang="en-US" sz="2800" dirty="0"/>
                <a:t>What do you want to remember?</a:t>
              </a:r>
            </a:p>
          </p:txBody>
        </p:sp>
      </p:grpSp>
    </p:spTree>
    <p:extLst>
      <p:ext uri="{BB962C8B-B14F-4D97-AF65-F5344CB8AC3E}">
        <p14:creationId xmlns:p14="http://schemas.microsoft.com/office/powerpoint/2010/main" val="14260695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56389C9E-DCEC-2C41-A1A2-A4D77ABBE311}"/>
              </a:ext>
            </a:extLst>
          </p:cNvPr>
          <p:cNvSpPr txBox="1">
            <a:spLocks/>
          </p:cNvSpPr>
          <p:nvPr/>
        </p:nvSpPr>
        <p:spPr>
          <a:xfrm>
            <a:off x="635474" y="1957733"/>
            <a:ext cx="7886700" cy="1325563"/>
          </a:xfrm>
          <a:prstGeom prst="rect">
            <a:avLst/>
          </a:prstGeom>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6000" b="1" dirty="0">
                <a:latin typeface="+mn-lt"/>
              </a:rPr>
              <a:t>Embedded Universal Supports</a:t>
            </a:r>
            <a:endParaRPr lang="en-US" sz="6000" dirty="0">
              <a:effectLst>
                <a:glow rad="63500">
                  <a:schemeClr val="accent4">
                    <a:satMod val="175000"/>
                    <a:alpha val="13000"/>
                  </a:schemeClr>
                </a:glow>
              </a:effectLst>
              <a:latin typeface="+mn-lt"/>
            </a:endParaRPr>
          </a:p>
        </p:txBody>
      </p:sp>
      <p:pic>
        <p:nvPicPr>
          <p:cNvPr id="4" name="Picture 3">
            <a:extLst>
              <a:ext uri="{FF2B5EF4-FFF2-40B4-BE49-F238E27FC236}">
                <a16:creationId xmlns:a16="http://schemas.microsoft.com/office/drawing/2014/main" id="{A847498B-F45E-2B47-9F85-55F6ABD76FA9}"/>
              </a:ext>
            </a:extLst>
          </p:cNvPr>
          <p:cNvPicPr>
            <a:picLocks noChangeAspect="1"/>
          </p:cNvPicPr>
          <p:nvPr/>
        </p:nvPicPr>
        <p:blipFill>
          <a:blip r:embed="rId3"/>
          <a:srcRect/>
          <a:stretch/>
        </p:blipFill>
        <p:spPr>
          <a:xfrm>
            <a:off x="754743" y="858739"/>
            <a:ext cx="3039621" cy="667234"/>
          </a:xfrm>
          <a:prstGeom prst="rect">
            <a:avLst/>
          </a:prstGeom>
          <a:effectLst/>
        </p:spPr>
      </p:pic>
      <p:sp>
        <p:nvSpPr>
          <p:cNvPr id="6" name="Title 3">
            <a:extLst>
              <a:ext uri="{FF2B5EF4-FFF2-40B4-BE49-F238E27FC236}">
                <a16:creationId xmlns:a16="http://schemas.microsoft.com/office/drawing/2014/main" id="{BD6CE6C0-66EC-0246-ABC8-CF7BFA55F126}"/>
              </a:ext>
            </a:extLst>
          </p:cNvPr>
          <p:cNvSpPr txBox="1">
            <a:spLocks/>
          </p:cNvSpPr>
          <p:nvPr/>
        </p:nvSpPr>
        <p:spPr>
          <a:xfrm>
            <a:off x="635474" y="3964375"/>
            <a:ext cx="2962962" cy="554377"/>
          </a:xfrm>
          <a:prstGeom prst="rect">
            <a:avLst/>
          </a:prstGeom>
          <a:effectLst>
            <a:glow rad="254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pPr>
            <a:r>
              <a:rPr lang="en-US" sz="4000" dirty="0">
                <a:effectLst>
                  <a:glow rad="63500">
                    <a:schemeClr val="accent4">
                      <a:satMod val="175000"/>
                      <a:alpha val="13000"/>
                    </a:schemeClr>
                  </a:glow>
                </a:effectLst>
              </a:rPr>
              <a:t>Grades K–8</a:t>
            </a:r>
          </a:p>
        </p:txBody>
      </p:sp>
      <p:cxnSp>
        <p:nvCxnSpPr>
          <p:cNvPr id="7" name="Straight Connector 6">
            <a:extLst>
              <a:ext uri="{FF2B5EF4-FFF2-40B4-BE49-F238E27FC236}">
                <a16:creationId xmlns:a16="http://schemas.microsoft.com/office/drawing/2014/main" id="{0A1333AF-C035-2F49-90CE-621629EAA4E8}"/>
              </a:ext>
            </a:extLst>
          </p:cNvPr>
          <p:cNvCxnSpPr>
            <a:cxnSpLocks/>
          </p:cNvCxnSpPr>
          <p:nvPr/>
        </p:nvCxnSpPr>
        <p:spPr>
          <a:xfrm>
            <a:off x="728785" y="3774603"/>
            <a:ext cx="2869651" cy="0"/>
          </a:xfrm>
          <a:prstGeom prst="line">
            <a:avLst/>
          </a:prstGeom>
          <a:ln w="22225" cap="rnd">
            <a:solidFill>
              <a:schemeClr val="tx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0983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51321F-E19E-164B-AB74-505697CF9AA7}"/>
              </a:ext>
            </a:extLst>
          </p:cNvPr>
          <p:cNvGrpSpPr/>
          <p:nvPr/>
        </p:nvGrpSpPr>
        <p:grpSpPr>
          <a:xfrm>
            <a:off x="2317490" y="2339398"/>
            <a:ext cx="7557023" cy="4132747"/>
            <a:chOff x="892801" y="2339397"/>
            <a:chExt cx="7557023" cy="4132747"/>
          </a:xfrm>
        </p:grpSpPr>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3"/>
            <a:srcRect/>
            <a:stretch/>
          </p:blipFill>
          <p:spPr>
            <a:xfrm>
              <a:off x="892801" y="2339397"/>
              <a:ext cx="7557023" cy="4132747"/>
            </a:xfrm>
            <a:prstGeom prst="rect">
              <a:avLst/>
            </a:prstGeom>
          </p:spPr>
        </p:pic>
        <p:sp>
          <p:nvSpPr>
            <p:cNvPr id="2" name="Rectangle 1">
              <a:extLst>
                <a:ext uri="{FF2B5EF4-FFF2-40B4-BE49-F238E27FC236}">
                  <a16:creationId xmlns:a16="http://schemas.microsoft.com/office/drawing/2014/main" id="{FC4DDF36-541C-5C4D-83DC-A2E7E2364616}"/>
                </a:ext>
              </a:extLst>
            </p:cNvPr>
            <p:cNvSpPr/>
            <p:nvPr/>
          </p:nvSpPr>
          <p:spPr>
            <a:xfrm>
              <a:off x="1985554" y="2592634"/>
              <a:ext cx="5394960" cy="3364029"/>
            </a:xfrm>
            <a:prstGeom prst="rect">
              <a:avLst/>
            </a:prstGeom>
            <a:solidFill>
              <a:srgbClr val="247B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74359A13-F89D-2042-9121-30DB88C5B2E5}"/>
                </a:ext>
              </a:extLst>
            </p:cNvPr>
            <p:cNvPicPr>
              <a:picLocks noChangeAspect="1"/>
            </p:cNvPicPr>
            <p:nvPr/>
          </p:nvPicPr>
          <p:blipFill rotWithShape="1">
            <a:blip r:embed="rId4"/>
            <a:srcRect l="4742"/>
            <a:stretch/>
          </p:blipFill>
          <p:spPr>
            <a:xfrm>
              <a:off x="2112802" y="2773866"/>
              <a:ext cx="5117020" cy="3001563"/>
            </a:xfrm>
            <a:prstGeom prst="rect">
              <a:avLst/>
            </a:prstGeom>
          </p:spPr>
        </p:pic>
      </p:grpSp>
      <p:sp>
        <p:nvSpPr>
          <p:cNvPr id="7" name="Rounded Rectangle 6">
            <a:extLst>
              <a:ext uri="{FF2B5EF4-FFF2-40B4-BE49-F238E27FC236}">
                <a16:creationId xmlns:a16="http://schemas.microsoft.com/office/drawing/2014/main" id="{F3177B75-E741-5E44-93CE-C3CAF544C1D2}"/>
              </a:ext>
            </a:extLst>
          </p:cNvPr>
          <p:cNvSpPr/>
          <p:nvPr/>
        </p:nvSpPr>
        <p:spPr>
          <a:xfrm>
            <a:off x="-1059742" y="294108"/>
            <a:ext cx="6754463"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7124857-92CE-874D-8898-FFE88C6B8036}"/>
              </a:ext>
            </a:extLst>
          </p:cNvPr>
          <p:cNvSpPr/>
          <p:nvPr/>
        </p:nvSpPr>
        <p:spPr>
          <a:xfrm>
            <a:off x="503431" y="368223"/>
            <a:ext cx="8481219" cy="769441"/>
          </a:xfrm>
          <a:prstGeom prst="rect">
            <a:avLst/>
          </a:prstGeom>
        </p:spPr>
        <p:txBody>
          <a:bodyPr wrap="square">
            <a:spAutoFit/>
          </a:bodyPr>
          <a:lstStyle/>
          <a:p>
            <a:pPr>
              <a:defRPr/>
            </a:pPr>
            <a:r>
              <a:rPr lang="en-US" altLang="en-US" sz="4400" b="1" dirty="0"/>
              <a:t>Keyboard Navigation</a:t>
            </a:r>
            <a:endParaRPr lang="en-US" sz="4400" b="1"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2549089" y="1606032"/>
            <a:ext cx="7093822" cy="1077218"/>
            <a:chOff x="1122254" y="5626961"/>
            <a:chExt cx="6710815"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1122254" y="5641982"/>
              <a:ext cx="6710815"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1194064" y="5626961"/>
              <a:ext cx="6567196" cy="1077218"/>
            </a:xfrm>
            <a:prstGeom prst="rect">
              <a:avLst/>
            </a:prstGeom>
          </p:spPr>
          <p:txBody>
            <a:bodyPr wrap="square">
              <a:spAutoFit/>
            </a:bodyPr>
            <a:lstStyle/>
            <a:p>
              <a:pPr fontAlgn="auto"/>
              <a:r>
                <a:rPr lang="en-US" sz="3200" b="1" dirty="0"/>
                <a:t>How: </a:t>
              </a:r>
              <a:r>
                <a:rPr lang="en-US" sz="3200" dirty="0"/>
                <a:t>Using specific keyboard selections:</a:t>
              </a:r>
            </a:p>
            <a:p>
              <a:pPr fontAlgn="auto"/>
              <a:r>
                <a:rPr lang="en-US" sz="3200" dirty="0"/>
                <a:t>Tab, Shift + Tab, and Enter or Space</a:t>
              </a:r>
            </a:p>
          </p:txBody>
        </p:sp>
      </p:grpSp>
      <p:grpSp>
        <p:nvGrpSpPr>
          <p:cNvPr id="13" name="Group 12">
            <a:extLst>
              <a:ext uri="{FF2B5EF4-FFF2-40B4-BE49-F238E27FC236}">
                <a16:creationId xmlns:a16="http://schemas.microsoft.com/office/drawing/2014/main" id="{8F754BA6-9B44-3247-8F1A-CD7951F1C2A3}"/>
              </a:ext>
            </a:extLst>
          </p:cNvPr>
          <p:cNvGrpSpPr/>
          <p:nvPr/>
        </p:nvGrpSpPr>
        <p:grpSpPr>
          <a:xfrm>
            <a:off x="1776580" y="3077506"/>
            <a:ext cx="1860223" cy="2123370"/>
            <a:chOff x="82244" y="2297599"/>
            <a:chExt cx="1860223" cy="2325257"/>
          </a:xfrm>
          <a:solidFill>
            <a:schemeClr val="bg1">
              <a:lumMod val="85000"/>
            </a:schemeClr>
          </a:solidFill>
        </p:grpSpPr>
        <p:sp>
          <p:nvSpPr>
            <p:cNvPr id="15" name="Rounded Rectangle 14">
              <a:extLst>
                <a:ext uri="{FF2B5EF4-FFF2-40B4-BE49-F238E27FC236}">
                  <a16:creationId xmlns:a16="http://schemas.microsoft.com/office/drawing/2014/main" id="{17580FFF-D443-AD4E-8233-5A986B54131A}"/>
                </a:ext>
              </a:extLst>
            </p:cNvPr>
            <p:cNvSpPr/>
            <p:nvPr/>
          </p:nvSpPr>
          <p:spPr>
            <a:xfrm>
              <a:off x="82244" y="2297599"/>
              <a:ext cx="1860223" cy="2325257"/>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6F896F2-0A33-814C-B912-8AC1685FAAEC}"/>
                </a:ext>
              </a:extLst>
            </p:cNvPr>
            <p:cNvSpPr txBox="1"/>
            <p:nvPr/>
          </p:nvSpPr>
          <p:spPr>
            <a:xfrm>
              <a:off x="188786" y="2406203"/>
              <a:ext cx="1644668" cy="2123348"/>
            </a:xfrm>
            <a:prstGeom prst="rect">
              <a:avLst/>
            </a:prstGeom>
            <a:noFill/>
          </p:spPr>
          <p:txBody>
            <a:bodyPr wrap="square" rtlCol="0">
              <a:spAutoFit/>
            </a:bodyPr>
            <a:lstStyle/>
            <a:p>
              <a:r>
                <a:rPr lang="en-US" sz="2400" dirty="0"/>
                <a:t>The </a:t>
              </a:r>
              <a:r>
                <a:rPr lang="en-US" sz="2400" i="1" dirty="0"/>
                <a:t>Tab</a:t>
              </a:r>
              <a:r>
                <a:rPr lang="en-US" sz="2400" dirty="0"/>
                <a:t> key </a:t>
              </a:r>
              <a:br>
                <a:rPr lang="en-US" sz="2400" dirty="0"/>
              </a:br>
              <a:r>
                <a:rPr lang="en-US" sz="2400" dirty="0"/>
                <a:t>will initiate keyboard navigation features.</a:t>
              </a:r>
            </a:p>
          </p:txBody>
        </p:sp>
      </p:grpSp>
      <p:grpSp>
        <p:nvGrpSpPr>
          <p:cNvPr id="34" name="Group 33">
            <a:extLst>
              <a:ext uri="{FF2B5EF4-FFF2-40B4-BE49-F238E27FC236}">
                <a16:creationId xmlns:a16="http://schemas.microsoft.com/office/drawing/2014/main" id="{C680F4BC-5BD6-6844-9F81-11DF7CE90D63}"/>
              </a:ext>
            </a:extLst>
          </p:cNvPr>
          <p:cNvGrpSpPr/>
          <p:nvPr/>
        </p:nvGrpSpPr>
        <p:grpSpPr>
          <a:xfrm>
            <a:off x="1734082" y="3070994"/>
            <a:ext cx="1860223" cy="2407498"/>
            <a:chOff x="82244" y="2297599"/>
            <a:chExt cx="1860223" cy="2636400"/>
          </a:xfrm>
          <a:solidFill>
            <a:schemeClr val="bg1">
              <a:lumMod val="85000"/>
            </a:schemeClr>
          </a:solidFill>
        </p:grpSpPr>
        <p:sp>
          <p:nvSpPr>
            <p:cNvPr id="35" name="Rounded Rectangle 34">
              <a:extLst>
                <a:ext uri="{FF2B5EF4-FFF2-40B4-BE49-F238E27FC236}">
                  <a16:creationId xmlns:a16="http://schemas.microsoft.com/office/drawing/2014/main" id="{F9722423-D94D-DD43-880D-85D42DC9EDFD}"/>
                </a:ext>
              </a:extLst>
            </p:cNvPr>
            <p:cNvSpPr/>
            <p:nvPr/>
          </p:nvSpPr>
          <p:spPr>
            <a:xfrm>
              <a:off x="82244" y="2297599"/>
              <a:ext cx="1860223" cy="2636400"/>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6654B806-2AE6-904A-BD6F-C35EA809170D}"/>
                </a:ext>
              </a:extLst>
            </p:cNvPr>
            <p:cNvSpPr txBox="1"/>
            <p:nvPr/>
          </p:nvSpPr>
          <p:spPr>
            <a:xfrm>
              <a:off x="188786" y="2406203"/>
              <a:ext cx="1644668" cy="2527796"/>
            </a:xfrm>
            <a:prstGeom prst="rect">
              <a:avLst/>
            </a:prstGeom>
            <a:noFill/>
          </p:spPr>
          <p:txBody>
            <a:bodyPr wrap="square" rtlCol="0">
              <a:spAutoFit/>
            </a:bodyPr>
            <a:lstStyle/>
            <a:p>
              <a:r>
                <a:rPr lang="en-US" sz="2400" dirty="0"/>
                <a:t>A box will appear showing </a:t>
              </a:r>
              <a:br>
                <a:rPr lang="en-US" sz="2400" dirty="0"/>
              </a:br>
              <a:r>
                <a:rPr lang="en-US" sz="2400" dirty="0"/>
                <a:t>where you are on the screen.</a:t>
              </a:r>
            </a:p>
          </p:txBody>
        </p:sp>
      </p:grpSp>
      <p:cxnSp>
        <p:nvCxnSpPr>
          <p:cNvPr id="37" name="Straight Arrow Connector 36">
            <a:extLst>
              <a:ext uri="{FF2B5EF4-FFF2-40B4-BE49-F238E27FC236}">
                <a16:creationId xmlns:a16="http://schemas.microsoft.com/office/drawing/2014/main" id="{57E242B9-7AEF-1848-B057-E1DE0E70D0CA}"/>
              </a:ext>
            </a:extLst>
          </p:cNvPr>
          <p:cNvCxnSpPr>
            <a:cxnSpLocks/>
          </p:cNvCxnSpPr>
          <p:nvPr/>
        </p:nvCxnSpPr>
        <p:spPr>
          <a:xfrm>
            <a:off x="3232149" y="4769319"/>
            <a:ext cx="809306" cy="0"/>
          </a:xfrm>
          <a:prstGeom prst="straightConnector1">
            <a:avLst/>
          </a:prstGeom>
          <a:ln w="177800">
            <a:solidFill>
              <a:srgbClr val="6A388A"/>
            </a:solidFill>
            <a:tailEnd type="triangle"/>
          </a:ln>
          <a:effectLst>
            <a:outerShdw blurRad="63500" sx="102000" sy="102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83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0A60A2-4DEE-0A44-B260-6BDFFC98637C}"/>
              </a:ext>
            </a:extLst>
          </p:cNvPr>
          <p:cNvGrpSpPr/>
          <p:nvPr/>
        </p:nvGrpSpPr>
        <p:grpSpPr>
          <a:xfrm>
            <a:off x="2317488" y="2357030"/>
            <a:ext cx="7557023" cy="4132747"/>
            <a:chOff x="793489" y="2339397"/>
            <a:chExt cx="7557023" cy="4132747"/>
          </a:xfrm>
        </p:grpSpPr>
        <p:grpSp>
          <p:nvGrpSpPr>
            <p:cNvPr id="3" name="Group 2">
              <a:extLst>
                <a:ext uri="{FF2B5EF4-FFF2-40B4-BE49-F238E27FC236}">
                  <a16:creationId xmlns:a16="http://schemas.microsoft.com/office/drawing/2014/main" id="{F451321F-E19E-164B-AB74-505697CF9AA7}"/>
                </a:ext>
              </a:extLst>
            </p:cNvPr>
            <p:cNvGrpSpPr/>
            <p:nvPr/>
          </p:nvGrpSpPr>
          <p:grpSpPr>
            <a:xfrm>
              <a:off x="793489" y="2339397"/>
              <a:ext cx="7557023" cy="4132747"/>
              <a:chOff x="892801" y="2339397"/>
              <a:chExt cx="7557023" cy="4132747"/>
            </a:xfrm>
          </p:grpSpPr>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3"/>
              <a:srcRect/>
              <a:stretch/>
            </p:blipFill>
            <p:spPr>
              <a:xfrm>
                <a:off x="892801" y="2339397"/>
                <a:ext cx="7557023" cy="4132747"/>
              </a:xfrm>
              <a:prstGeom prst="rect">
                <a:avLst/>
              </a:prstGeom>
            </p:spPr>
          </p:pic>
          <p:sp>
            <p:nvSpPr>
              <p:cNvPr id="2" name="Rectangle 1">
                <a:extLst>
                  <a:ext uri="{FF2B5EF4-FFF2-40B4-BE49-F238E27FC236}">
                    <a16:creationId xmlns:a16="http://schemas.microsoft.com/office/drawing/2014/main" id="{FC4DDF36-541C-5C4D-83DC-A2E7E2364616}"/>
                  </a:ext>
                </a:extLst>
              </p:cNvPr>
              <p:cNvSpPr/>
              <p:nvPr/>
            </p:nvSpPr>
            <p:spPr>
              <a:xfrm>
                <a:off x="1985554" y="2592634"/>
                <a:ext cx="5394960" cy="3364029"/>
              </a:xfrm>
              <a:prstGeom prst="rect">
                <a:avLst/>
              </a:prstGeom>
              <a:solidFill>
                <a:srgbClr val="49B7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a:extLst>
                <a:ext uri="{FF2B5EF4-FFF2-40B4-BE49-F238E27FC236}">
                  <a16:creationId xmlns:a16="http://schemas.microsoft.com/office/drawing/2014/main" id="{61E704B9-2BC1-9C4C-A713-7F75E3655785}"/>
                </a:ext>
              </a:extLst>
            </p:cNvPr>
            <p:cNvPicPr>
              <a:picLocks noChangeAspect="1"/>
            </p:cNvPicPr>
            <p:nvPr/>
          </p:nvPicPr>
          <p:blipFill rotWithShape="1">
            <a:blip r:embed="rId4"/>
            <a:srcRect t="13307" b="9575"/>
            <a:stretch/>
          </p:blipFill>
          <p:spPr>
            <a:xfrm>
              <a:off x="2139265" y="2898634"/>
              <a:ext cx="5029200" cy="2756263"/>
            </a:xfrm>
            <a:prstGeom prst="rect">
              <a:avLst/>
            </a:prstGeom>
          </p:spPr>
        </p:pic>
      </p:grpSp>
      <p:sp>
        <p:nvSpPr>
          <p:cNvPr id="7" name="Rounded Rectangle 6">
            <a:extLst>
              <a:ext uri="{FF2B5EF4-FFF2-40B4-BE49-F238E27FC236}">
                <a16:creationId xmlns:a16="http://schemas.microsoft.com/office/drawing/2014/main" id="{F3177B75-E741-5E44-93CE-C3CAF544C1D2}"/>
              </a:ext>
            </a:extLst>
          </p:cNvPr>
          <p:cNvSpPr/>
          <p:nvPr/>
        </p:nvSpPr>
        <p:spPr>
          <a:xfrm>
            <a:off x="-1050349" y="294108"/>
            <a:ext cx="5382863"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7124857-92CE-874D-8898-FFE88C6B8036}"/>
              </a:ext>
            </a:extLst>
          </p:cNvPr>
          <p:cNvSpPr/>
          <p:nvPr/>
        </p:nvSpPr>
        <p:spPr>
          <a:xfrm>
            <a:off x="512824" y="368223"/>
            <a:ext cx="8481219" cy="769441"/>
          </a:xfrm>
          <a:prstGeom prst="rect">
            <a:avLst/>
          </a:prstGeom>
        </p:spPr>
        <p:txBody>
          <a:bodyPr wrap="square">
            <a:spAutoFit/>
          </a:bodyPr>
          <a:lstStyle/>
          <a:p>
            <a:pPr>
              <a:defRPr/>
            </a:pPr>
            <a:r>
              <a:rPr lang="en-US" altLang="en-US" sz="4400" b="1" dirty="0"/>
              <a:t>Audio Support</a:t>
            </a:r>
            <a:endParaRPr lang="en-US" sz="4400" b="1"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3499537" y="1606032"/>
            <a:ext cx="5192929" cy="1077218"/>
            <a:chOff x="1122254" y="5626961"/>
            <a:chExt cx="4912554"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1122254" y="5641982"/>
              <a:ext cx="4840744"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1194064" y="5626961"/>
              <a:ext cx="4840744" cy="1077218"/>
            </a:xfrm>
            <a:prstGeom prst="rect">
              <a:avLst/>
            </a:prstGeom>
          </p:spPr>
          <p:txBody>
            <a:bodyPr wrap="square">
              <a:spAutoFit/>
            </a:bodyPr>
            <a:lstStyle/>
            <a:p>
              <a:r>
                <a:rPr lang="en-US" sz="3200" b="1" dirty="0"/>
                <a:t>How: </a:t>
              </a:r>
              <a:r>
                <a:rPr lang="en-US" sz="3200" dirty="0"/>
                <a:t>Using the speaker icon, </a:t>
              </a:r>
              <a:br>
                <a:rPr lang="en-US" sz="3200" dirty="0"/>
              </a:br>
              <a:r>
                <a:rPr lang="en-US" sz="3200" dirty="0"/>
                <a:t>wherever it appears</a:t>
              </a:r>
            </a:p>
          </p:txBody>
        </p:sp>
      </p:grpSp>
      <p:grpSp>
        <p:nvGrpSpPr>
          <p:cNvPr id="12" name="Group 11">
            <a:extLst>
              <a:ext uri="{FF2B5EF4-FFF2-40B4-BE49-F238E27FC236}">
                <a16:creationId xmlns:a16="http://schemas.microsoft.com/office/drawing/2014/main" id="{1D389C18-185D-2F45-85AB-83B329DB559B}"/>
              </a:ext>
            </a:extLst>
          </p:cNvPr>
          <p:cNvGrpSpPr/>
          <p:nvPr/>
        </p:nvGrpSpPr>
        <p:grpSpPr>
          <a:xfrm>
            <a:off x="4017818" y="2964710"/>
            <a:ext cx="3121142" cy="2016359"/>
            <a:chOff x="2493818" y="2964709"/>
            <a:chExt cx="3121142" cy="2016359"/>
          </a:xfrm>
        </p:grpSpPr>
        <p:sp>
          <p:nvSpPr>
            <p:cNvPr id="4" name="Rounded Rectangle 3">
              <a:extLst>
                <a:ext uri="{FF2B5EF4-FFF2-40B4-BE49-F238E27FC236}">
                  <a16:creationId xmlns:a16="http://schemas.microsoft.com/office/drawing/2014/main" id="{FB667B46-9FD6-4246-81B3-FDEE176468A2}"/>
                </a:ext>
              </a:extLst>
            </p:cNvPr>
            <p:cNvSpPr/>
            <p:nvPr/>
          </p:nvSpPr>
          <p:spPr>
            <a:xfrm>
              <a:off x="2493818" y="2964709"/>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837D9D5C-9CD4-5D4D-9EAD-884422BB97E9}"/>
                </a:ext>
              </a:extLst>
            </p:cNvPr>
            <p:cNvSpPr/>
            <p:nvPr/>
          </p:nvSpPr>
          <p:spPr>
            <a:xfrm>
              <a:off x="4655127" y="2964709"/>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D468BEE7-E835-2348-A377-C01B5C4B86C9}"/>
                </a:ext>
              </a:extLst>
            </p:cNvPr>
            <p:cNvSpPr/>
            <p:nvPr/>
          </p:nvSpPr>
          <p:spPr>
            <a:xfrm>
              <a:off x="2493818" y="4324404"/>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4FB437D5-8211-7846-90E8-9E45BDD45283}"/>
                </a:ext>
              </a:extLst>
            </p:cNvPr>
            <p:cNvSpPr/>
            <p:nvPr/>
          </p:nvSpPr>
          <p:spPr>
            <a:xfrm>
              <a:off x="2559350" y="4666372"/>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70955535-0548-484A-9716-31DA87A66C86}"/>
                </a:ext>
              </a:extLst>
            </p:cNvPr>
            <p:cNvSpPr/>
            <p:nvPr/>
          </p:nvSpPr>
          <p:spPr>
            <a:xfrm>
              <a:off x="3928825" y="4666372"/>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B069B86A-62A7-E14C-8C04-85784D153923}"/>
                </a:ext>
              </a:extLst>
            </p:cNvPr>
            <p:cNvSpPr/>
            <p:nvPr/>
          </p:nvSpPr>
          <p:spPr>
            <a:xfrm>
              <a:off x="5300264" y="4666372"/>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941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51321F-E19E-164B-AB74-505697CF9AA7}"/>
              </a:ext>
            </a:extLst>
          </p:cNvPr>
          <p:cNvGrpSpPr/>
          <p:nvPr/>
        </p:nvGrpSpPr>
        <p:grpSpPr>
          <a:xfrm>
            <a:off x="2416802" y="2339398"/>
            <a:ext cx="7557023" cy="4132747"/>
            <a:chOff x="892801" y="2339397"/>
            <a:chExt cx="7557023" cy="4132747"/>
          </a:xfrm>
        </p:grpSpPr>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3"/>
            <a:srcRect/>
            <a:stretch/>
          </p:blipFill>
          <p:spPr>
            <a:xfrm>
              <a:off x="892801" y="2339397"/>
              <a:ext cx="7557023" cy="4132747"/>
            </a:xfrm>
            <a:prstGeom prst="rect">
              <a:avLst/>
            </a:prstGeom>
          </p:spPr>
        </p:pic>
        <p:sp>
          <p:nvSpPr>
            <p:cNvPr id="2" name="Rectangle 1">
              <a:extLst>
                <a:ext uri="{FF2B5EF4-FFF2-40B4-BE49-F238E27FC236}">
                  <a16:creationId xmlns:a16="http://schemas.microsoft.com/office/drawing/2014/main" id="{FC4DDF36-541C-5C4D-83DC-A2E7E2364616}"/>
                </a:ext>
              </a:extLst>
            </p:cNvPr>
            <p:cNvSpPr/>
            <p:nvPr/>
          </p:nvSpPr>
          <p:spPr>
            <a:xfrm>
              <a:off x="1985554" y="2592634"/>
              <a:ext cx="5394960" cy="3364029"/>
            </a:xfrm>
            <a:prstGeom prst="rect">
              <a:avLst/>
            </a:prstGeom>
            <a:solidFill>
              <a:srgbClr val="3C7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ounded Rectangle 6">
            <a:extLst>
              <a:ext uri="{FF2B5EF4-FFF2-40B4-BE49-F238E27FC236}">
                <a16:creationId xmlns:a16="http://schemas.microsoft.com/office/drawing/2014/main" id="{F3177B75-E741-5E44-93CE-C3CAF544C1D2}"/>
              </a:ext>
            </a:extLst>
          </p:cNvPr>
          <p:cNvSpPr/>
          <p:nvPr/>
        </p:nvSpPr>
        <p:spPr>
          <a:xfrm>
            <a:off x="-1139876" y="294108"/>
            <a:ext cx="6245012"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7124857-92CE-874D-8898-FFE88C6B8036}"/>
              </a:ext>
            </a:extLst>
          </p:cNvPr>
          <p:cNvSpPr/>
          <p:nvPr/>
        </p:nvSpPr>
        <p:spPr>
          <a:xfrm>
            <a:off x="423296" y="368223"/>
            <a:ext cx="8481219" cy="769441"/>
          </a:xfrm>
          <a:prstGeom prst="rect">
            <a:avLst/>
          </a:prstGeom>
        </p:spPr>
        <p:txBody>
          <a:bodyPr wrap="square">
            <a:spAutoFit/>
          </a:bodyPr>
          <a:lstStyle/>
          <a:p>
            <a:pPr>
              <a:defRPr/>
            </a:pPr>
            <a:r>
              <a:rPr lang="en-US" altLang="en-US" sz="4400" b="1" dirty="0"/>
              <a:t>Closed Captioning</a:t>
            </a:r>
            <a:endParaRPr lang="en-US" sz="4400" b="1"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3310708" y="1606032"/>
            <a:ext cx="5570584" cy="1077218"/>
            <a:chOff x="1122254" y="5626961"/>
            <a:chExt cx="5269819"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1122254" y="5641982"/>
              <a:ext cx="5269818"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1194064" y="5626961"/>
              <a:ext cx="5198009" cy="1077218"/>
            </a:xfrm>
            <a:prstGeom prst="rect">
              <a:avLst/>
            </a:prstGeom>
          </p:spPr>
          <p:txBody>
            <a:bodyPr wrap="square">
              <a:spAutoFit/>
            </a:bodyPr>
            <a:lstStyle/>
            <a:p>
              <a:r>
                <a:rPr lang="en-US" sz="3200" b="1" dirty="0"/>
                <a:t>How: </a:t>
              </a:r>
              <a:r>
                <a:rPr lang="en-US" sz="3200" dirty="0"/>
                <a:t>Using the CC box in the bottom left corner of the screen</a:t>
              </a:r>
            </a:p>
          </p:txBody>
        </p:sp>
      </p:grpSp>
      <p:grpSp>
        <p:nvGrpSpPr>
          <p:cNvPr id="13" name="Group 12">
            <a:extLst>
              <a:ext uri="{FF2B5EF4-FFF2-40B4-BE49-F238E27FC236}">
                <a16:creationId xmlns:a16="http://schemas.microsoft.com/office/drawing/2014/main" id="{8F754BA6-9B44-3247-8F1A-CD7951F1C2A3}"/>
              </a:ext>
            </a:extLst>
          </p:cNvPr>
          <p:cNvGrpSpPr/>
          <p:nvPr/>
        </p:nvGrpSpPr>
        <p:grpSpPr>
          <a:xfrm>
            <a:off x="1800328" y="2923133"/>
            <a:ext cx="2238935" cy="2555316"/>
            <a:chOff x="82244" y="2297599"/>
            <a:chExt cx="2161904" cy="2275811"/>
          </a:xfrm>
          <a:solidFill>
            <a:schemeClr val="bg1">
              <a:lumMod val="85000"/>
            </a:schemeClr>
          </a:solidFill>
        </p:grpSpPr>
        <p:sp>
          <p:nvSpPr>
            <p:cNvPr id="15" name="Rounded Rectangle 14">
              <a:extLst>
                <a:ext uri="{FF2B5EF4-FFF2-40B4-BE49-F238E27FC236}">
                  <a16:creationId xmlns:a16="http://schemas.microsoft.com/office/drawing/2014/main" id="{17580FFF-D443-AD4E-8233-5A986B54131A}"/>
                </a:ext>
              </a:extLst>
            </p:cNvPr>
            <p:cNvSpPr/>
            <p:nvPr/>
          </p:nvSpPr>
          <p:spPr>
            <a:xfrm>
              <a:off x="82244" y="2297599"/>
              <a:ext cx="2161904" cy="1811210"/>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6F896F2-0A33-814C-B912-8AC1685FAAEC}"/>
                </a:ext>
              </a:extLst>
            </p:cNvPr>
            <p:cNvSpPr txBox="1"/>
            <p:nvPr/>
          </p:nvSpPr>
          <p:spPr>
            <a:xfrm>
              <a:off x="135514" y="2450061"/>
              <a:ext cx="2055363" cy="2123349"/>
            </a:xfrm>
            <a:prstGeom prst="rect">
              <a:avLst/>
            </a:prstGeom>
            <a:noFill/>
          </p:spPr>
          <p:txBody>
            <a:bodyPr wrap="square" rtlCol="0">
              <a:spAutoFit/>
            </a:bodyPr>
            <a:lstStyle/>
            <a:p>
              <a:r>
                <a:rPr lang="en-US" sz="2400" dirty="0"/>
                <a:t>Clicking the CC box allows you to view the text on the screen.</a:t>
              </a:r>
            </a:p>
          </p:txBody>
        </p:sp>
      </p:grpSp>
      <p:pic>
        <p:nvPicPr>
          <p:cNvPr id="18" name="Picture 17">
            <a:extLst>
              <a:ext uri="{FF2B5EF4-FFF2-40B4-BE49-F238E27FC236}">
                <a16:creationId xmlns:a16="http://schemas.microsoft.com/office/drawing/2014/main" id="{14FE0FE2-9708-B346-803E-8E958DF15C44}"/>
              </a:ext>
            </a:extLst>
          </p:cNvPr>
          <p:cNvPicPr>
            <a:picLocks noChangeAspect="1"/>
          </p:cNvPicPr>
          <p:nvPr/>
        </p:nvPicPr>
        <p:blipFill rotWithShape="1">
          <a:blip r:embed="rId4"/>
          <a:srcRect l="17444" r="17268"/>
          <a:stretch/>
        </p:blipFill>
        <p:spPr>
          <a:xfrm>
            <a:off x="4343137" y="2797850"/>
            <a:ext cx="3952892" cy="3044215"/>
          </a:xfrm>
          <a:prstGeom prst="rect">
            <a:avLst/>
          </a:prstGeom>
        </p:spPr>
      </p:pic>
      <p:pic>
        <p:nvPicPr>
          <p:cNvPr id="19" name="Picture 18">
            <a:extLst>
              <a:ext uri="{FF2B5EF4-FFF2-40B4-BE49-F238E27FC236}">
                <a16:creationId xmlns:a16="http://schemas.microsoft.com/office/drawing/2014/main" id="{066365E4-BB1F-7C44-8AB5-7A46E478FD47}"/>
              </a:ext>
            </a:extLst>
          </p:cNvPr>
          <p:cNvPicPr>
            <a:picLocks noChangeAspect="1"/>
          </p:cNvPicPr>
          <p:nvPr/>
        </p:nvPicPr>
        <p:blipFill rotWithShape="1">
          <a:blip r:embed="rId4"/>
          <a:srcRect l="1" t="80472" r="90824" b="3948"/>
          <a:stretch/>
        </p:blipFill>
        <p:spPr>
          <a:xfrm>
            <a:off x="3673410" y="5251969"/>
            <a:ext cx="555506" cy="474274"/>
          </a:xfrm>
          <a:prstGeom prst="rect">
            <a:avLst/>
          </a:prstGeom>
          <a:ln>
            <a:noFill/>
          </a:ln>
        </p:spPr>
      </p:pic>
      <p:cxnSp>
        <p:nvCxnSpPr>
          <p:cNvPr id="37" name="Straight Arrow Connector 36">
            <a:extLst>
              <a:ext uri="{FF2B5EF4-FFF2-40B4-BE49-F238E27FC236}">
                <a16:creationId xmlns:a16="http://schemas.microsoft.com/office/drawing/2014/main" id="{57E242B9-7AEF-1848-B057-E1DE0E70D0CA}"/>
              </a:ext>
            </a:extLst>
          </p:cNvPr>
          <p:cNvCxnSpPr>
            <a:cxnSpLocks/>
          </p:cNvCxnSpPr>
          <p:nvPr/>
        </p:nvCxnSpPr>
        <p:spPr>
          <a:xfrm>
            <a:off x="3948380" y="4191992"/>
            <a:ext cx="0" cy="1119356"/>
          </a:xfrm>
          <a:prstGeom prst="straightConnector1">
            <a:avLst/>
          </a:prstGeom>
          <a:ln w="177800">
            <a:solidFill>
              <a:srgbClr val="6A388A"/>
            </a:solidFill>
            <a:tailEnd type="triangle"/>
          </a:ln>
          <a:effectLst>
            <a:outerShdw blurRad="63500" sx="102000" sy="102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0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omputer screen&#10;&#10;Description automatically generated">
            <a:extLst>
              <a:ext uri="{FF2B5EF4-FFF2-40B4-BE49-F238E27FC236}">
                <a16:creationId xmlns:a16="http://schemas.microsoft.com/office/drawing/2014/main" id="{069A45F9-82AB-0A44-BEB9-6AEE14D2278B}"/>
              </a:ext>
            </a:extLst>
          </p:cNvPr>
          <p:cNvPicPr>
            <a:picLocks noChangeAspect="1"/>
          </p:cNvPicPr>
          <p:nvPr/>
        </p:nvPicPr>
        <p:blipFill>
          <a:blip r:embed="rId3"/>
          <a:stretch>
            <a:fillRect/>
          </a:stretch>
        </p:blipFill>
        <p:spPr>
          <a:xfrm>
            <a:off x="931945" y="538659"/>
            <a:ext cx="9940182" cy="7455135"/>
          </a:xfrm>
          <a:prstGeom prst="rect">
            <a:avLst/>
          </a:prstGeom>
        </p:spPr>
      </p:pic>
      <p:sp>
        <p:nvSpPr>
          <p:cNvPr id="10" name="Rounded Rectangle 9">
            <a:extLst>
              <a:ext uri="{FF2B5EF4-FFF2-40B4-BE49-F238E27FC236}">
                <a16:creationId xmlns:a16="http://schemas.microsoft.com/office/drawing/2014/main" id="{31129CBE-60FE-204B-AE3C-3B071E80C637}"/>
              </a:ext>
            </a:extLst>
          </p:cNvPr>
          <p:cNvSpPr/>
          <p:nvPr/>
        </p:nvSpPr>
        <p:spPr>
          <a:xfrm>
            <a:off x="5036126" y="2691821"/>
            <a:ext cx="2126674" cy="1021197"/>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17EB142B-544A-A948-A5A3-EB891A650892}"/>
              </a:ext>
            </a:extLst>
          </p:cNvPr>
          <p:cNvGrpSpPr/>
          <p:nvPr/>
        </p:nvGrpSpPr>
        <p:grpSpPr>
          <a:xfrm>
            <a:off x="7388514" y="3202418"/>
            <a:ext cx="3071668" cy="2187000"/>
            <a:chOff x="5864514" y="3202418"/>
            <a:chExt cx="3071668" cy="2187000"/>
          </a:xfrm>
        </p:grpSpPr>
        <p:sp>
          <p:nvSpPr>
            <p:cNvPr id="20" name="Rounded Rectangle 19">
              <a:extLst>
                <a:ext uri="{FF2B5EF4-FFF2-40B4-BE49-F238E27FC236}">
                  <a16:creationId xmlns:a16="http://schemas.microsoft.com/office/drawing/2014/main" id="{66143621-3B40-3A49-8A40-C31CDAB3009F}"/>
                </a:ext>
              </a:extLst>
            </p:cNvPr>
            <p:cNvSpPr/>
            <p:nvPr/>
          </p:nvSpPr>
          <p:spPr>
            <a:xfrm>
              <a:off x="5864514" y="3202418"/>
              <a:ext cx="3071668" cy="2187000"/>
            </a:xfrm>
            <a:prstGeom prst="roundRect">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6BF6311-5E24-F747-AA45-24BCF508B769}"/>
                </a:ext>
              </a:extLst>
            </p:cNvPr>
            <p:cNvSpPr txBox="1"/>
            <p:nvPr/>
          </p:nvSpPr>
          <p:spPr>
            <a:xfrm>
              <a:off x="5965366" y="3511088"/>
              <a:ext cx="2869964" cy="1569660"/>
            </a:xfrm>
            <a:prstGeom prst="rect">
              <a:avLst/>
            </a:prstGeom>
            <a:noFill/>
          </p:spPr>
          <p:txBody>
            <a:bodyPr wrap="square" rtlCol="0">
              <a:spAutoFit/>
            </a:bodyPr>
            <a:lstStyle/>
            <a:p>
              <a:r>
                <a:rPr lang="en-US" sz="3200" dirty="0"/>
                <a:t>Click the </a:t>
              </a:r>
              <a:r>
                <a:rPr lang="en-US" sz="3200" b="1" dirty="0"/>
                <a:t>green button </a:t>
              </a:r>
              <a:r>
                <a:rPr lang="en-US" sz="3200" dirty="0"/>
                <a:t>to start your Diagnostic.</a:t>
              </a:r>
            </a:p>
          </p:txBody>
        </p:sp>
      </p:grpSp>
      <p:sp>
        <p:nvSpPr>
          <p:cNvPr id="4" name="Rounded Rectangle 3">
            <a:extLst>
              <a:ext uri="{FF2B5EF4-FFF2-40B4-BE49-F238E27FC236}">
                <a16:creationId xmlns:a16="http://schemas.microsoft.com/office/drawing/2014/main" id="{7D34A154-FBD6-6F77-0DFB-941C18655783}"/>
              </a:ext>
            </a:extLst>
          </p:cNvPr>
          <p:cNvSpPr/>
          <p:nvPr/>
        </p:nvSpPr>
        <p:spPr>
          <a:xfrm>
            <a:off x="-959140" y="274638"/>
            <a:ext cx="9724317"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798AECEC-01C0-675D-C9D1-73ACE45B4B85}"/>
              </a:ext>
            </a:extLst>
          </p:cNvPr>
          <p:cNvSpPr/>
          <p:nvPr/>
        </p:nvSpPr>
        <p:spPr>
          <a:xfrm>
            <a:off x="514823" y="368223"/>
            <a:ext cx="8481219" cy="769441"/>
          </a:xfrm>
          <a:prstGeom prst="rect">
            <a:avLst/>
          </a:prstGeom>
        </p:spPr>
        <p:txBody>
          <a:bodyPr wrap="square">
            <a:spAutoFit/>
          </a:bodyPr>
          <a:lstStyle/>
          <a:p>
            <a:pPr>
              <a:defRPr/>
            </a:pPr>
            <a:r>
              <a:rPr lang="en-US" altLang="en-US" sz="4400" b="1" dirty="0"/>
              <a:t>Next, you will see a page like this:</a:t>
            </a:r>
            <a:endParaRPr lang="en-US" sz="4400" b="1" dirty="0"/>
          </a:p>
        </p:txBody>
      </p:sp>
    </p:spTree>
    <p:extLst>
      <p:ext uri="{BB962C8B-B14F-4D97-AF65-F5344CB8AC3E}">
        <p14:creationId xmlns:p14="http://schemas.microsoft.com/office/powerpoint/2010/main" val="1339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5.xml><?xml version="1.0" encoding="utf-8"?>
<a:theme xmlns:a="http://schemas.openxmlformats.org/drawingml/2006/main" name="3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6.xml><?xml version="1.0" encoding="utf-8"?>
<a:theme xmlns:a="http://schemas.openxmlformats.org/drawingml/2006/main" name="4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7.xml><?xml version="1.0" encoding="utf-8"?>
<a:theme xmlns:a="http://schemas.openxmlformats.org/drawingml/2006/main" name="5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8.xml><?xml version="1.0" encoding="utf-8"?>
<a:theme xmlns:a="http://schemas.openxmlformats.org/drawingml/2006/main" name="6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D8F4568103794EB66E1FE42756AA8E" ma:contentTypeVersion="14" ma:contentTypeDescription="Create a new document." ma:contentTypeScope="" ma:versionID="eb1aed54120a751b5825bc077d42f44a">
  <xsd:schema xmlns:xsd="http://www.w3.org/2001/XMLSchema" xmlns:xs="http://www.w3.org/2001/XMLSchema" xmlns:p="http://schemas.microsoft.com/office/2006/metadata/properties" xmlns:ns2="07f62bd9-47e2-4405-960f-2c767346f879" xmlns:ns3="df86632c-edaa-46fa-a2c7-1e5068e39812" targetNamespace="http://schemas.microsoft.com/office/2006/metadata/properties" ma:root="true" ma:fieldsID="7d5af8c425d2b5661a92a798b259e8d3" ns2:_="" ns3:_="">
    <xsd:import namespace="07f62bd9-47e2-4405-960f-2c767346f879"/>
    <xsd:import namespace="df86632c-edaa-46fa-a2c7-1e5068e3981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f62bd9-47e2-4405-960f-2c767346f8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ddc6715-9392-4c7b-b038-9c308e5b143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86632c-edaa-46fa-a2c7-1e5068e3981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234e32d-db40-4323-975f-3a63d2acd71c}" ma:internalName="TaxCatchAll" ma:showField="CatchAllData" ma:web="df86632c-edaa-46fa-a2c7-1e5068e39812">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f86632c-edaa-46fa-a2c7-1e5068e39812" xsi:nil="true"/>
    <lcf76f155ced4ddcb4097134ff3c332f xmlns="07f62bd9-47e2-4405-960f-2c767346f8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41A7DA6-A70C-4621-BD33-E715005DA1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f62bd9-47e2-4405-960f-2c767346f879"/>
    <ds:schemaRef ds:uri="df86632c-edaa-46fa-a2c7-1e5068e398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3598F8-B986-4A86-B917-76401437DFAE}">
  <ds:schemaRefs>
    <ds:schemaRef ds:uri="http://schemas.microsoft.com/sharepoint/v3/contenttype/forms"/>
  </ds:schemaRefs>
</ds:datastoreItem>
</file>

<file path=customXml/itemProps3.xml><?xml version="1.0" encoding="utf-8"?>
<ds:datastoreItem xmlns:ds="http://schemas.openxmlformats.org/officeDocument/2006/customXml" ds:itemID="{89B74CB1-E736-4134-9149-4C5FD207EE2D}">
  <ds:schemaRefs>
    <ds:schemaRef ds:uri="http://purl.org/dc/elements/1.1/"/>
    <ds:schemaRef ds:uri="df86632c-edaa-46fa-a2c7-1e5068e39812"/>
    <ds:schemaRef ds:uri="http://purl.org/dc/terms/"/>
    <ds:schemaRef ds:uri="http://schemas.microsoft.com/office/2006/documentManagement/types"/>
    <ds:schemaRef ds:uri="http://schemas.microsoft.com/office/2006/metadata/properties"/>
    <ds:schemaRef ds:uri="http://purl.org/dc/dcmitype/"/>
    <ds:schemaRef ds:uri="http://schemas.openxmlformats.org/package/2006/metadata/core-properties"/>
    <ds:schemaRef ds:uri="http://schemas.microsoft.com/office/infopath/2007/PartnerControls"/>
    <ds:schemaRef ds:uri="07f62bd9-47e2-4405-960f-2c767346f87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9217</TotalTime>
  <Words>3112</Words>
  <Application>Microsoft Macintosh PowerPoint</Application>
  <PresentationFormat>Widescreen</PresentationFormat>
  <Paragraphs>427</Paragraphs>
  <Slides>89</Slides>
  <Notes>79</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89</vt:i4>
      </vt:variant>
    </vt:vector>
  </HeadingPairs>
  <TitlesOfParts>
    <vt:vector size="102" baseType="lpstr">
      <vt:lpstr>.AppleSystemUIFont</vt:lpstr>
      <vt:lpstr>Arial</vt:lpstr>
      <vt:lpstr>Calibri</vt:lpstr>
      <vt:lpstr>Calibri Light</vt:lpstr>
      <vt:lpstr>1_Office Theme</vt:lpstr>
      <vt:lpstr>2_Office Theme</vt:lpstr>
      <vt:lpstr>1_Custom Design</vt:lpstr>
      <vt:lpstr>7_Office Theme</vt:lpstr>
      <vt:lpstr>3_Office Theme</vt:lpstr>
      <vt:lpstr>4_Office Theme</vt:lpstr>
      <vt:lpstr>5_Office Theme</vt:lpstr>
      <vt:lpstr>6_Office Theme</vt:lpstr>
      <vt:lpstr>Office Theme</vt:lpstr>
      <vt:lpstr>PowerPoint Presentation</vt:lpstr>
      <vt:lpstr>Get Pumped Up for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Will Rock It!</vt:lpstr>
      <vt:lpstr>Get Pumped Up for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Will Rock It!</vt:lpstr>
      <vt:lpstr>Get Pumped Up for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Pumped Up for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Curriculum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Blinn</dc:creator>
  <cp:lastModifiedBy>Maggie Brosnan</cp:lastModifiedBy>
  <cp:revision>868</cp:revision>
  <dcterms:created xsi:type="dcterms:W3CDTF">2016-11-16T18:50:32Z</dcterms:created>
  <dcterms:modified xsi:type="dcterms:W3CDTF">2023-12-14T14:22:36Z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0x01010081D8F4568103794EB66E1FE42756AA8E</vt:lpwstr>
  </property>
  <property fmtid="{D5CDD505-2E9C-101B-9397-08002B2CF9AE}" pid="3" name="MediaServiceImageTags">
    <vt:lpwstr/>
  </property>
</Properties>
</file>